
<file path=[Content_Types].xml><?xml version="1.0" encoding="utf-8"?>
<Types xmlns="http://schemas.openxmlformats.org/package/2006/content-types">
  <Default Extension="emf" ContentType="image/x-emf"/>
  <Default Extension="jpg" ContentType="image/pn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030" r:id="rId2"/>
    <p:sldId id="2031" r:id="rId3"/>
    <p:sldId id="1287" r:id="rId4"/>
    <p:sldId id="2035" r:id="rId5"/>
    <p:sldId id="2033" r:id="rId6"/>
    <p:sldId id="2034" r:id="rId7"/>
  </p:sldIdLst>
  <p:sldSz cx="9144000" cy="5143500" type="screen16x9"/>
  <p:notesSz cx="6669088"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98" autoAdjust="0"/>
    <p:restoredTop sz="68330" autoAdjust="0"/>
  </p:normalViewPr>
  <p:slideViewPr>
    <p:cSldViewPr>
      <p:cViewPr varScale="1">
        <p:scale>
          <a:sx n="77" d="100"/>
          <a:sy n="77" d="100"/>
        </p:scale>
        <p:origin x="1536" y="43"/>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8" d="100"/>
          <a:sy n="58" d="100"/>
        </p:scale>
        <p:origin x="327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1" y="0"/>
            <a:ext cx="2889938" cy="498056"/>
          </a:xfrm>
          <a:prstGeom prst="rect">
            <a:avLst/>
          </a:prstGeom>
        </p:spPr>
        <p:txBody>
          <a:bodyPr vert="horz" lIns="91437" tIns="45719" rIns="91437" bIns="45719" rtlCol="0"/>
          <a:lstStyle>
            <a:lvl1pPr algn="l">
              <a:defRPr sz="1200"/>
            </a:lvl1pPr>
          </a:lstStyle>
          <a:p>
            <a:endParaRPr lang="nl-NL" dirty="0"/>
          </a:p>
        </p:txBody>
      </p:sp>
      <p:sp>
        <p:nvSpPr>
          <p:cNvPr id="3" name="Tijdelijke aanduiding voor datum 2"/>
          <p:cNvSpPr>
            <a:spLocks noGrp="1"/>
          </p:cNvSpPr>
          <p:nvPr>
            <p:ph type="dt" idx="1"/>
          </p:nvPr>
        </p:nvSpPr>
        <p:spPr>
          <a:xfrm>
            <a:off x="3777608" y="0"/>
            <a:ext cx="2889938" cy="498056"/>
          </a:xfrm>
          <a:prstGeom prst="rect">
            <a:avLst/>
          </a:prstGeom>
        </p:spPr>
        <p:txBody>
          <a:bodyPr vert="horz" lIns="91437" tIns="45719" rIns="91437" bIns="45719" rtlCol="0"/>
          <a:lstStyle>
            <a:lvl1pPr algn="r">
              <a:defRPr sz="1200"/>
            </a:lvl1pPr>
          </a:lstStyle>
          <a:p>
            <a:fld id="{D7F3CC6C-A9DF-496D-BC68-32795F2CD0BE}" type="datetimeFigureOut">
              <a:rPr lang="nl-NL" smtClean="0"/>
              <a:t>04-03-2021</a:t>
            </a:fld>
            <a:endParaRPr lang="nl-NL" dirty="0"/>
          </a:p>
        </p:txBody>
      </p:sp>
      <p:sp>
        <p:nvSpPr>
          <p:cNvPr id="4" name="Tijdelijke aanduiding voor dia-afbeelding 3"/>
          <p:cNvSpPr>
            <a:spLocks noGrp="1" noRot="1" noChangeAspect="1"/>
          </p:cNvSpPr>
          <p:nvPr>
            <p:ph type="sldImg" idx="2"/>
          </p:nvPr>
        </p:nvSpPr>
        <p:spPr>
          <a:xfrm>
            <a:off x="357188" y="1241425"/>
            <a:ext cx="5954712" cy="3349625"/>
          </a:xfrm>
          <a:prstGeom prst="rect">
            <a:avLst/>
          </a:prstGeom>
          <a:noFill/>
          <a:ln w="12700">
            <a:solidFill>
              <a:prstClr val="black"/>
            </a:solidFill>
          </a:ln>
        </p:spPr>
        <p:txBody>
          <a:bodyPr vert="horz" lIns="91437" tIns="45719" rIns="91437" bIns="45719" rtlCol="0" anchor="ctr"/>
          <a:lstStyle/>
          <a:p>
            <a:endParaRPr lang="nl-NL" dirty="0"/>
          </a:p>
        </p:txBody>
      </p:sp>
      <p:sp>
        <p:nvSpPr>
          <p:cNvPr id="5" name="Tijdelijke aanduiding voor notities 4"/>
          <p:cNvSpPr>
            <a:spLocks noGrp="1"/>
          </p:cNvSpPr>
          <p:nvPr>
            <p:ph type="body" sz="quarter" idx="3"/>
          </p:nvPr>
        </p:nvSpPr>
        <p:spPr>
          <a:xfrm>
            <a:off x="666909" y="4777196"/>
            <a:ext cx="5335270" cy="3908614"/>
          </a:xfrm>
          <a:prstGeom prst="rect">
            <a:avLst/>
          </a:prstGeom>
        </p:spPr>
        <p:txBody>
          <a:bodyPr vert="horz" lIns="91437" tIns="45719" rIns="91437" bIns="45719"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1" y="9428586"/>
            <a:ext cx="2889938" cy="498055"/>
          </a:xfrm>
          <a:prstGeom prst="rect">
            <a:avLst/>
          </a:prstGeom>
        </p:spPr>
        <p:txBody>
          <a:bodyPr vert="horz" lIns="91437" tIns="45719" rIns="91437" bIns="45719"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777608" y="9428586"/>
            <a:ext cx="2889938" cy="498055"/>
          </a:xfrm>
          <a:prstGeom prst="rect">
            <a:avLst/>
          </a:prstGeom>
        </p:spPr>
        <p:txBody>
          <a:bodyPr vert="horz" lIns="91437" tIns="45719" rIns="91437" bIns="45719" rtlCol="0" anchor="b"/>
          <a:lstStyle>
            <a:lvl1pPr algn="r">
              <a:defRPr sz="1200"/>
            </a:lvl1pPr>
          </a:lstStyle>
          <a:p>
            <a:fld id="{26C1630F-597A-41CB-9D52-EE513A2E051C}" type="slidenum">
              <a:rPr lang="nl-NL" smtClean="0"/>
              <a:t>‹nr.›</a:t>
            </a:fld>
            <a:endParaRPr lang="nl-NL" dirty="0"/>
          </a:p>
        </p:txBody>
      </p:sp>
    </p:spTree>
    <p:extLst>
      <p:ext uri="{BB962C8B-B14F-4D97-AF65-F5344CB8AC3E}">
        <p14:creationId xmlns:p14="http://schemas.microsoft.com/office/powerpoint/2010/main" val="12102893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notities 1">
            <a:extLst>
              <a:ext uri="{FF2B5EF4-FFF2-40B4-BE49-F238E27FC236}">
                <a16:creationId xmlns:a16="http://schemas.microsoft.com/office/drawing/2014/main" id="{D8733A36-9CE3-4C80-8AAC-6030DA5793B1}"/>
              </a:ext>
            </a:extLst>
          </p:cNvPr>
          <p:cNvSpPr>
            <a:spLocks noGrp="1"/>
          </p:cNvSpPr>
          <p:nvPr>
            <p:ph type="body" idx="1"/>
          </p:nvPr>
        </p:nvSpPr>
        <p:spPr/>
        <p:txBody>
          <a:bodyPr/>
          <a:lstStyle/>
          <a:p>
            <a:endParaRPr lang="nl-NL" sz="1200" b="0" i="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28688646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298C84C-2A75-482F-B754-37A1F02A7B8D}" type="slidenum">
              <a:rPr lang="nl-NL" smtClean="0"/>
              <a:t>2</a:t>
            </a:fld>
            <a:endParaRPr lang="nl-NL"/>
          </a:p>
        </p:txBody>
      </p:sp>
    </p:spTree>
    <p:extLst>
      <p:ext uri="{BB962C8B-B14F-4D97-AF65-F5344CB8AC3E}">
        <p14:creationId xmlns:p14="http://schemas.microsoft.com/office/powerpoint/2010/main" val="35754083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298C84C-2A75-482F-B754-37A1F02A7B8D}" type="slidenum">
              <a:rPr lang="nl-NL" smtClean="0"/>
              <a:t>3</a:t>
            </a:fld>
            <a:endParaRPr lang="nl-NL"/>
          </a:p>
        </p:txBody>
      </p:sp>
    </p:spTree>
    <p:extLst>
      <p:ext uri="{BB962C8B-B14F-4D97-AF65-F5344CB8AC3E}">
        <p14:creationId xmlns:p14="http://schemas.microsoft.com/office/powerpoint/2010/main" val="2533719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dirty="0">
              <a:solidFill>
                <a:srgbClr val="000000"/>
              </a:solidFill>
              <a:latin typeface="Arial"/>
            </a:endParaRP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298C84C-2A75-482F-B754-37A1F02A7B8D}"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92978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298C84C-2A75-482F-B754-37A1F02A7B8D}" type="slidenum">
              <a:rPr lang="nl-NL" smtClean="0"/>
              <a:t>5</a:t>
            </a:fld>
            <a:endParaRPr lang="nl-NL"/>
          </a:p>
        </p:txBody>
      </p:sp>
    </p:spTree>
    <p:extLst>
      <p:ext uri="{BB962C8B-B14F-4D97-AF65-F5344CB8AC3E}">
        <p14:creationId xmlns:p14="http://schemas.microsoft.com/office/powerpoint/2010/main" val="28777415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A298C84C-2A75-482F-B754-37A1F02A7B8D}" type="slidenum">
              <a:rPr lang="nl-NL" smtClean="0"/>
              <a:t>6</a:t>
            </a:fld>
            <a:endParaRPr lang="nl-NL"/>
          </a:p>
        </p:txBody>
      </p:sp>
    </p:spTree>
    <p:extLst>
      <p:ext uri="{BB962C8B-B14F-4D97-AF65-F5344CB8AC3E}">
        <p14:creationId xmlns:p14="http://schemas.microsoft.com/office/powerpoint/2010/main" val="20849185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with Amber Dots">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DCB86F2-FAAD-4E24-ABEF-C5D08A63B9BF}"/>
              </a:ext>
            </a:extLst>
          </p:cNvPr>
          <p:cNvSpPr>
            <a:spLocks noGrp="1"/>
          </p:cNvSpPr>
          <p:nvPr>
            <p:ph type="pic" sz="quarter" idx="13"/>
          </p:nvPr>
        </p:nvSpPr>
        <p:spPr>
          <a:xfrm>
            <a:off x="0" y="0"/>
            <a:ext cx="9144000" cy="5143500"/>
          </a:xfrm>
        </p:spPr>
        <p:txBody>
          <a:bodyPr/>
          <a:lstStyle/>
          <a:p>
            <a:endParaRPr lang="en-US" dirty="0"/>
          </a:p>
        </p:txBody>
      </p:sp>
      <p:sp>
        <p:nvSpPr>
          <p:cNvPr id="7" name="Title 12">
            <a:extLst>
              <a:ext uri="{FF2B5EF4-FFF2-40B4-BE49-F238E27FC236}">
                <a16:creationId xmlns:a16="http://schemas.microsoft.com/office/drawing/2014/main" id="{BF0A8339-545A-4170-8353-D4FD87381B6F}"/>
              </a:ext>
            </a:extLst>
          </p:cNvPr>
          <p:cNvSpPr>
            <a:spLocks noGrp="1"/>
          </p:cNvSpPr>
          <p:nvPr>
            <p:ph type="title" hasCustomPrompt="1"/>
          </p:nvPr>
        </p:nvSpPr>
        <p:spPr>
          <a:xfrm>
            <a:off x="675001" y="1485001"/>
            <a:ext cx="3816011" cy="1154162"/>
          </a:xfrm>
        </p:spPr>
        <p:txBody>
          <a:bodyPr wrap="square">
            <a:spAutoFit/>
          </a:bodyPr>
          <a:lstStyle>
            <a:lvl1pPr>
              <a:lnSpc>
                <a:spcPts val="4500"/>
              </a:lnSpc>
              <a:defRPr sz="4500">
                <a:solidFill>
                  <a:schemeClr val="tx1"/>
                </a:solidFill>
              </a:defRPr>
            </a:lvl1pPr>
          </a:lstStyle>
          <a:p>
            <a:r>
              <a:rPr lang="en-US" dirty="0"/>
              <a:t>Click to add Master title</a:t>
            </a:r>
          </a:p>
        </p:txBody>
      </p:sp>
      <p:sp>
        <p:nvSpPr>
          <p:cNvPr id="8" name="Text Placeholder 14">
            <a:extLst>
              <a:ext uri="{FF2B5EF4-FFF2-40B4-BE49-F238E27FC236}">
                <a16:creationId xmlns:a16="http://schemas.microsoft.com/office/drawing/2014/main" id="{C23C7FBF-CE69-4C83-B97D-04A8F09C2E4F}"/>
              </a:ext>
            </a:extLst>
          </p:cNvPr>
          <p:cNvSpPr>
            <a:spLocks noGrp="1"/>
          </p:cNvSpPr>
          <p:nvPr>
            <p:ph type="body" sz="quarter" idx="10" hasCustomPrompt="1"/>
          </p:nvPr>
        </p:nvSpPr>
        <p:spPr>
          <a:xfrm>
            <a:off x="675001" y="2565000"/>
            <a:ext cx="3816011" cy="276999"/>
          </a:xfrm>
        </p:spPr>
        <p:txBody>
          <a:bodyPr wrap="square">
            <a:spAutoFit/>
          </a:bodyPr>
          <a:lstStyle>
            <a:lvl1pPr marL="0" indent="0">
              <a:buNone/>
              <a:defRPr sz="1800">
                <a:solidFill>
                  <a:schemeClr val="tx1"/>
                </a:solidFill>
              </a:defRPr>
            </a:lvl1pPr>
          </a:lstStyle>
          <a:p>
            <a:pPr lvl="0"/>
            <a:r>
              <a:rPr lang="en-US" dirty="0"/>
              <a:t>Add Subtitle Here</a:t>
            </a:r>
          </a:p>
        </p:txBody>
      </p:sp>
      <p:sp>
        <p:nvSpPr>
          <p:cNvPr id="9" name="Text Placeholder 14">
            <a:extLst>
              <a:ext uri="{FF2B5EF4-FFF2-40B4-BE49-F238E27FC236}">
                <a16:creationId xmlns:a16="http://schemas.microsoft.com/office/drawing/2014/main" id="{4F6F90AA-5A81-4662-A7A9-9A1288B53FBE}"/>
              </a:ext>
            </a:extLst>
          </p:cNvPr>
          <p:cNvSpPr>
            <a:spLocks noGrp="1"/>
          </p:cNvSpPr>
          <p:nvPr>
            <p:ph type="body" sz="quarter" idx="11" hasCustomPrompt="1"/>
          </p:nvPr>
        </p:nvSpPr>
        <p:spPr>
          <a:xfrm>
            <a:off x="675001" y="3510000"/>
            <a:ext cx="3816011" cy="276999"/>
          </a:xfrm>
        </p:spPr>
        <p:txBody>
          <a:bodyPr wrap="square">
            <a:spAutoFit/>
          </a:bodyPr>
          <a:lstStyle>
            <a:lvl1pPr marL="0" indent="0">
              <a:buNone/>
              <a:defRPr sz="1800">
                <a:solidFill>
                  <a:schemeClr val="tx1"/>
                </a:solidFill>
              </a:defRPr>
            </a:lvl1pPr>
          </a:lstStyle>
          <a:p>
            <a:pPr lvl="0"/>
            <a:r>
              <a:rPr lang="en-US" dirty="0"/>
              <a:t>Presenters Name</a:t>
            </a:r>
          </a:p>
        </p:txBody>
      </p:sp>
      <p:sp>
        <p:nvSpPr>
          <p:cNvPr id="10" name="Text Placeholder 14">
            <a:extLst>
              <a:ext uri="{FF2B5EF4-FFF2-40B4-BE49-F238E27FC236}">
                <a16:creationId xmlns:a16="http://schemas.microsoft.com/office/drawing/2014/main" id="{24BECD84-6BDB-4C60-9269-5B0F3D3B6D4C}"/>
              </a:ext>
            </a:extLst>
          </p:cNvPr>
          <p:cNvSpPr>
            <a:spLocks noGrp="1"/>
          </p:cNvSpPr>
          <p:nvPr>
            <p:ph type="body" sz="quarter" idx="12" hasCustomPrompt="1"/>
          </p:nvPr>
        </p:nvSpPr>
        <p:spPr>
          <a:xfrm>
            <a:off x="675001" y="3915000"/>
            <a:ext cx="3816011" cy="276999"/>
          </a:xfrm>
        </p:spPr>
        <p:txBody>
          <a:bodyPr wrap="square">
            <a:spAutoFit/>
          </a:bodyPr>
          <a:lstStyle>
            <a:lvl1pPr marL="0" indent="0">
              <a:buNone/>
              <a:defRPr sz="1800">
                <a:solidFill>
                  <a:schemeClr val="tx1"/>
                </a:solidFill>
              </a:defRPr>
            </a:lvl1pPr>
          </a:lstStyle>
          <a:p>
            <a:pPr lvl="0"/>
            <a:r>
              <a:rPr lang="en-US" dirty="0"/>
              <a:t>Month/Day/Year</a:t>
            </a:r>
          </a:p>
        </p:txBody>
      </p:sp>
    </p:spTree>
    <p:extLst>
      <p:ext uri="{BB962C8B-B14F-4D97-AF65-F5344CB8AC3E}">
        <p14:creationId xmlns:p14="http://schemas.microsoft.com/office/powerpoint/2010/main" val="212129281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Option">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146F074-7F5E-4657-9B4B-D806B60AEF14}"/>
              </a:ext>
            </a:extLst>
          </p:cNvPr>
          <p:cNvSpPr txBox="1"/>
          <p:nvPr userDrawn="1"/>
        </p:nvSpPr>
        <p:spPr>
          <a:xfrm>
            <a:off x="405000" y="4892934"/>
            <a:ext cx="995465" cy="92333"/>
          </a:xfrm>
          <a:prstGeom prst="rect">
            <a:avLst/>
          </a:prstGeom>
          <a:noFill/>
        </p:spPr>
        <p:txBody>
          <a:bodyPr wrap="none" lIns="0" tIns="0" rIns="0" bIns="0" rtlCol="0">
            <a:spAutoFit/>
          </a:bodyPr>
          <a:lstStyle/>
          <a:p>
            <a:pPr defTabSz="685800"/>
            <a:r>
              <a:rPr lang="en-US" sz="600" dirty="0">
                <a:solidFill>
                  <a:srgbClr val="000000"/>
                </a:solidFill>
              </a:rPr>
              <a:t>© 2021 Crowe Foederer B.V.</a:t>
            </a:r>
          </a:p>
        </p:txBody>
      </p:sp>
      <p:sp>
        <p:nvSpPr>
          <p:cNvPr id="7" name="TextBox 6">
            <a:extLst>
              <a:ext uri="{FF2B5EF4-FFF2-40B4-BE49-F238E27FC236}">
                <a16:creationId xmlns:a16="http://schemas.microsoft.com/office/drawing/2014/main" id="{83683CB2-E51F-42B5-B557-7A5A10960F21}"/>
              </a:ext>
            </a:extLst>
          </p:cNvPr>
          <p:cNvSpPr txBox="1"/>
          <p:nvPr userDrawn="1"/>
        </p:nvSpPr>
        <p:spPr>
          <a:xfrm>
            <a:off x="8352243" y="4869180"/>
            <a:ext cx="422757" cy="92333"/>
          </a:xfrm>
          <a:prstGeom prst="rect">
            <a:avLst/>
          </a:prstGeom>
          <a:noFill/>
        </p:spPr>
        <p:txBody>
          <a:bodyPr wrap="square" lIns="0" tIns="0" rIns="0" bIns="0" rtlCol="0">
            <a:spAutoFit/>
          </a:bodyPr>
          <a:lstStyle/>
          <a:p>
            <a:pPr algn="r" defTabSz="685800"/>
            <a:fld id="{043534F5-8106-454C-A466-0C6DA036C846}" type="slidenum">
              <a:rPr lang="en-US" sz="600">
                <a:solidFill>
                  <a:srgbClr val="000000"/>
                </a:solidFill>
                <a:cs typeface="Arial" pitchFamily="34" charset="0"/>
              </a:rPr>
              <a:pPr algn="r" defTabSz="685800"/>
              <a:t>‹nr.›</a:t>
            </a:fld>
            <a:endParaRPr lang="en-US" sz="600" dirty="0">
              <a:solidFill>
                <a:srgbClr val="000000"/>
              </a:solidFill>
              <a:cs typeface="Arial" pitchFamily="34" charset="0"/>
            </a:endParaRPr>
          </a:p>
        </p:txBody>
      </p:sp>
    </p:spTree>
    <p:extLst>
      <p:ext uri="{BB962C8B-B14F-4D97-AF65-F5344CB8AC3E}">
        <p14:creationId xmlns:p14="http://schemas.microsoft.com/office/powerpoint/2010/main" val="7966081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8" name="Text Placeholder 7">
            <a:extLst>
              <a:ext uri="{FF2B5EF4-FFF2-40B4-BE49-F238E27FC236}">
                <a16:creationId xmlns:a16="http://schemas.microsoft.com/office/drawing/2014/main" id="{721AA8B5-9E1F-4E2E-814C-15CDBBA176FC}"/>
              </a:ext>
            </a:extLst>
          </p:cNvPr>
          <p:cNvSpPr>
            <a:spLocks noGrp="1"/>
          </p:cNvSpPr>
          <p:nvPr>
            <p:ph type="body" sz="quarter" idx="10"/>
          </p:nvPr>
        </p:nvSpPr>
        <p:spPr>
          <a:xfrm>
            <a:off x="405000" y="1350000"/>
            <a:ext cx="8370000" cy="3375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54845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583394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Content with Dot Background">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95C106F-42B8-42A1-8E89-09BCE8129178}"/>
              </a:ext>
            </a:extLst>
          </p:cNvPr>
          <p:cNvPicPr>
            <a:picLocks noChangeAspect="1"/>
          </p:cNvPicPr>
          <p:nvPr/>
        </p:nvPicPr>
        <p:blipFill>
          <a:blip r:embed="rId2"/>
          <a:stretch>
            <a:fillRect/>
          </a:stretch>
        </p:blipFill>
        <p:spPr>
          <a:xfrm>
            <a:off x="704088" y="417886"/>
            <a:ext cx="7735824" cy="4307734"/>
          </a:xfrm>
          <a:prstGeom prst="rect">
            <a:avLst/>
          </a:prstGeom>
        </p:spPr>
      </p:pic>
      <p:sp>
        <p:nvSpPr>
          <p:cNvPr id="11" name="Text Placeholder 10"/>
          <p:cNvSpPr>
            <a:spLocks noGrp="1"/>
          </p:cNvSpPr>
          <p:nvPr>
            <p:ph type="body" sz="quarter" idx="11"/>
          </p:nvPr>
        </p:nvSpPr>
        <p:spPr>
          <a:xfrm>
            <a:off x="704135" y="611066"/>
            <a:ext cx="4373423" cy="1314450"/>
          </a:xfrm>
        </p:spPr>
        <p:txBody>
          <a:bodyPr/>
          <a:lstStyle>
            <a:lvl1pPr marL="0" indent="0">
              <a:buFontTx/>
              <a:buNone/>
              <a:defRPr sz="3600" b="1"/>
            </a:lvl1pPr>
            <a:lvl2pPr marL="87440" indent="0">
              <a:buFontTx/>
              <a:buNone/>
              <a:defRPr/>
            </a:lvl2pPr>
            <a:lvl3pPr marL="169736" indent="0">
              <a:buFontTx/>
              <a:buNone/>
              <a:defRPr/>
            </a:lvl3pPr>
            <a:lvl4pPr marL="241745" indent="0">
              <a:buFontTx/>
              <a:buNone/>
              <a:defRPr/>
            </a:lvl4pPr>
            <a:lvl5pPr marL="313754" indent="0">
              <a:buFontTx/>
              <a:buNone/>
              <a:defRPr/>
            </a:lvl5pPr>
          </a:lstStyle>
          <a:p>
            <a:pPr lvl="0"/>
            <a:r>
              <a:rPr lang="en-US"/>
              <a:t>Edit Master text styles</a:t>
            </a:r>
          </a:p>
        </p:txBody>
      </p:sp>
      <p:sp>
        <p:nvSpPr>
          <p:cNvPr id="6" name="TextBox 5">
            <a:extLst>
              <a:ext uri="{FF2B5EF4-FFF2-40B4-BE49-F238E27FC236}">
                <a16:creationId xmlns:a16="http://schemas.microsoft.com/office/drawing/2014/main" id="{199D5923-4348-41F0-AF49-5518B89C8A36}"/>
              </a:ext>
            </a:extLst>
          </p:cNvPr>
          <p:cNvSpPr txBox="1"/>
          <p:nvPr userDrawn="1"/>
        </p:nvSpPr>
        <p:spPr>
          <a:xfrm>
            <a:off x="405000" y="4892934"/>
            <a:ext cx="995465" cy="92333"/>
          </a:xfrm>
          <a:prstGeom prst="rect">
            <a:avLst/>
          </a:prstGeom>
          <a:noFill/>
        </p:spPr>
        <p:txBody>
          <a:bodyPr wrap="none" lIns="0" tIns="0" rIns="0" bIns="0" rtlCol="0">
            <a:spAutoFit/>
          </a:bodyPr>
          <a:lstStyle/>
          <a:p>
            <a:pPr defTabSz="685800"/>
            <a:r>
              <a:rPr lang="en-US" sz="600" dirty="0">
                <a:solidFill>
                  <a:srgbClr val="000000"/>
                </a:solidFill>
              </a:rPr>
              <a:t>© 2021 Crowe Foederer B.V.</a:t>
            </a:r>
          </a:p>
        </p:txBody>
      </p:sp>
      <p:sp>
        <p:nvSpPr>
          <p:cNvPr id="8" name="TextBox 7">
            <a:extLst>
              <a:ext uri="{FF2B5EF4-FFF2-40B4-BE49-F238E27FC236}">
                <a16:creationId xmlns:a16="http://schemas.microsoft.com/office/drawing/2014/main" id="{7874D6F7-7CA6-4DF0-9C18-BBF32AA216B5}"/>
              </a:ext>
            </a:extLst>
          </p:cNvPr>
          <p:cNvSpPr txBox="1"/>
          <p:nvPr userDrawn="1"/>
        </p:nvSpPr>
        <p:spPr>
          <a:xfrm>
            <a:off x="8352243" y="4869180"/>
            <a:ext cx="422757" cy="92333"/>
          </a:xfrm>
          <a:prstGeom prst="rect">
            <a:avLst/>
          </a:prstGeom>
          <a:noFill/>
        </p:spPr>
        <p:txBody>
          <a:bodyPr wrap="square" lIns="0" tIns="0" rIns="0" bIns="0" rtlCol="0">
            <a:spAutoFit/>
          </a:bodyPr>
          <a:lstStyle/>
          <a:p>
            <a:pPr algn="r" defTabSz="685800"/>
            <a:fld id="{043534F5-8106-454C-A466-0C6DA036C846}" type="slidenum">
              <a:rPr lang="en-US" sz="600">
                <a:solidFill>
                  <a:srgbClr val="000000"/>
                </a:solidFill>
                <a:cs typeface="Arial" pitchFamily="34" charset="0"/>
              </a:rPr>
              <a:pPr algn="r" defTabSz="685800"/>
              <a:t>‹nr.›</a:t>
            </a:fld>
            <a:endParaRPr lang="en-US" sz="600" dirty="0">
              <a:solidFill>
                <a:srgbClr val="000000"/>
              </a:solidFill>
              <a:cs typeface="Arial" pitchFamily="34" charset="0"/>
            </a:endParaRPr>
          </a:p>
        </p:txBody>
      </p:sp>
    </p:spTree>
    <p:extLst>
      <p:ext uri="{BB962C8B-B14F-4D97-AF65-F5344CB8AC3E}">
        <p14:creationId xmlns:p14="http://schemas.microsoft.com/office/powerpoint/2010/main" val="1403159247"/>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Section Break Amber">
    <p:bg>
      <p:bgPr>
        <a:solidFill>
          <a:srgbClr val="FFC000"/>
        </a:solidFill>
        <a:effectLst/>
      </p:bgPr>
    </p:b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7323B22-6313-43FF-8D4E-1952C572FE1A}"/>
              </a:ext>
            </a:extLst>
          </p:cNvPr>
          <p:cNvPicPr>
            <a:picLocks noChangeAspect="1"/>
          </p:cNvPicPr>
          <p:nvPr/>
        </p:nvPicPr>
        <p:blipFill>
          <a:blip r:embed="rId2"/>
          <a:stretch>
            <a:fillRect/>
          </a:stretch>
        </p:blipFill>
        <p:spPr>
          <a:xfrm>
            <a:off x="704135" y="417909"/>
            <a:ext cx="7735731" cy="4307682"/>
          </a:xfrm>
          <a:prstGeom prst="rect">
            <a:avLst/>
          </a:prstGeom>
        </p:spPr>
      </p:pic>
      <p:sp>
        <p:nvSpPr>
          <p:cNvPr id="11" name="Text Placeholder 10"/>
          <p:cNvSpPr>
            <a:spLocks noGrp="1"/>
          </p:cNvSpPr>
          <p:nvPr>
            <p:ph type="body" sz="quarter" idx="11"/>
          </p:nvPr>
        </p:nvSpPr>
        <p:spPr>
          <a:xfrm>
            <a:off x="704134" y="1914525"/>
            <a:ext cx="5182316" cy="1314450"/>
          </a:xfrm>
        </p:spPr>
        <p:txBody>
          <a:bodyPr/>
          <a:lstStyle>
            <a:lvl1pPr marL="0" indent="0">
              <a:buFontTx/>
              <a:buNone/>
              <a:defRPr sz="4500" b="1"/>
            </a:lvl1pPr>
            <a:lvl2pPr marL="87440" indent="0">
              <a:buFontTx/>
              <a:buNone/>
              <a:defRPr/>
            </a:lvl2pPr>
            <a:lvl3pPr marL="169736" indent="0">
              <a:buFontTx/>
              <a:buNone/>
              <a:defRPr/>
            </a:lvl3pPr>
            <a:lvl4pPr marL="241745" indent="0">
              <a:buFontTx/>
              <a:buNone/>
              <a:defRPr/>
            </a:lvl4pPr>
            <a:lvl5pPr marL="313754" indent="0">
              <a:buFontTx/>
              <a:buNone/>
              <a:defRPr/>
            </a:lvl5pPr>
          </a:lstStyle>
          <a:p>
            <a:pPr lvl="0"/>
            <a:r>
              <a:rPr lang="en-US"/>
              <a:t>Edit Master text styles</a:t>
            </a:r>
          </a:p>
        </p:txBody>
      </p:sp>
      <p:sp>
        <p:nvSpPr>
          <p:cNvPr id="7" name="TextBox 6">
            <a:extLst>
              <a:ext uri="{FF2B5EF4-FFF2-40B4-BE49-F238E27FC236}">
                <a16:creationId xmlns:a16="http://schemas.microsoft.com/office/drawing/2014/main" id="{A89DC78F-EE2C-4BF9-ADFE-ADD490446DD6}"/>
              </a:ext>
            </a:extLst>
          </p:cNvPr>
          <p:cNvSpPr txBox="1"/>
          <p:nvPr userDrawn="1"/>
        </p:nvSpPr>
        <p:spPr>
          <a:xfrm>
            <a:off x="405000" y="4892934"/>
            <a:ext cx="995465" cy="92333"/>
          </a:xfrm>
          <a:prstGeom prst="rect">
            <a:avLst/>
          </a:prstGeom>
          <a:noFill/>
        </p:spPr>
        <p:txBody>
          <a:bodyPr wrap="none" lIns="0" tIns="0" rIns="0" bIns="0" rtlCol="0">
            <a:spAutoFit/>
          </a:bodyPr>
          <a:lstStyle/>
          <a:p>
            <a:pPr defTabSz="685800"/>
            <a:r>
              <a:rPr lang="en-US" sz="600" dirty="0">
                <a:solidFill>
                  <a:srgbClr val="000000"/>
                </a:solidFill>
              </a:rPr>
              <a:t>© 2021 Crowe Foederer B.V.</a:t>
            </a:r>
          </a:p>
        </p:txBody>
      </p:sp>
      <p:sp>
        <p:nvSpPr>
          <p:cNvPr id="8" name="TextBox 7">
            <a:extLst>
              <a:ext uri="{FF2B5EF4-FFF2-40B4-BE49-F238E27FC236}">
                <a16:creationId xmlns:a16="http://schemas.microsoft.com/office/drawing/2014/main" id="{6E608D85-AAAD-4E22-BA54-7A2483BB7194}"/>
              </a:ext>
            </a:extLst>
          </p:cNvPr>
          <p:cNvSpPr txBox="1"/>
          <p:nvPr userDrawn="1"/>
        </p:nvSpPr>
        <p:spPr>
          <a:xfrm>
            <a:off x="8352243" y="4869180"/>
            <a:ext cx="422757" cy="92333"/>
          </a:xfrm>
          <a:prstGeom prst="rect">
            <a:avLst/>
          </a:prstGeom>
          <a:noFill/>
        </p:spPr>
        <p:txBody>
          <a:bodyPr wrap="square" lIns="0" tIns="0" rIns="0" bIns="0" rtlCol="0">
            <a:spAutoFit/>
          </a:bodyPr>
          <a:lstStyle/>
          <a:p>
            <a:pPr algn="r" defTabSz="685800"/>
            <a:fld id="{043534F5-8106-454C-A466-0C6DA036C846}" type="slidenum">
              <a:rPr lang="en-US" sz="600">
                <a:solidFill>
                  <a:srgbClr val="000000"/>
                </a:solidFill>
                <a:cs typeface="Arial" pitchFamily="34" charset="0"/>
              </a:rPr>
              <a:pPr algn="r" defTabSz="685800"/>
              <a:t>‹nr.›</a:t>
            </a:fld>
            <a:endParaRPr lang="en-US" sz="600" dirty="0">
              <a:solidFill>
                <a:srgbClr val="000000"/>
              </a:solidFill>
              <a:cs typeface="Arial" pitchFamily="34" charset="0"/>
            </a:endParaRPr>
          </a:p>
        </p:txBody>
      </p:sp>
    </p:spTree>
    <p:extLst>
      <p:ext uri="{BB962C8B-B14F-4D97-AF65-F5344CB8AC3E}">
        <p14:creationId xmlns:p14="http://schemas.microsoft.com/office/powerpoint/2010/main" val="8365181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p:cSld name="Section Break White">
    <p:bg>
      <p:bgPr>
        <a:solidFill>
          <a:schemeClr val="bg1"/>
        </a:solidFill>
        <a:effectLst/>
      </p:bgPr>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95C106F-42B8-42A1-8E89-09BCE8129178}"/>
              </a:ext>
            </a:extLst>
          </p:cNvPr>
          <p:cNvPicPr>
            <a:picLocks noChangeAspect="1"/>
          </p:cNvPicPr>
          <p:nvPr/>
        </p:nvPicPr>
        <p:blipFill>
          <a:blip r:embed="rId2"/>
          <a:stretch>
            <a:fillRect/>
          </a:stretch>
        </p:blipFill>
        <p:spPr>
          <a:xfrm>
            <a:off x="704088" y="417886"/>
            <a:ext cx="7735824" cy="4307734"/>
          </a:xfrm>
          <a:prstGeom prst="rect">
            <a:avLst/>
          </a:prstGeom>
        </p:spPr>
      </p:pic>
      <p:sp>
        <p:nvSpPr>
          <p:cNvPr id="11" name="Text Placeholder 10"/>
          <p:cNvSpPr>
            <a:spLocks noGrp="1"/>
          </p:cNvSpPr>
          <p:nvPr>
            <p:ph type="body" sz="quarter" idx="11"/>
          </p:nvPr>
        </p:nvSpPr>
        <p:spPr>
          <a:xfrm>
            <a:off x="704134" y="1885950"/>
            <a:ext cx="5182316" cy="1314450"/>
          </a:xfrm>
        </p:spPr>
        <p:txBody>
          <a:bodyPr/>
          <a:lstStyle>
            <a:lvl1pPr marL="0" indent="0">
              <a:buFontTx/>
              <a:buNone/>
              <a:defRPr sz="4500" b="1"/>
            </a:lvl1pPr>
            <a:lvl2pPr marL="87440" indent="0">
              <a:buFontTx/>
              <a:buNone/>
              <a:defRPr/>
            </a:lvl2pPr>
            <a:lvl3pPr marL="169736" indent="0">
              <a:buFontTx/>
              <a:buNone/>
              <a:defRPr/>
            </a:lvl3pPr>
            <a:lvl4pPr marL="241745" indent="0">
              <a:buFontTx/>
              <a:buNone/>
              <a:defRPr/>
            </a:lvl4pPr>
            <a:lvl5pPr marL="313754" indent="0">
              <a:buFontTx/>
              <a:buNone/>
              <a:defRPr/>
            </a:lvl5pPr>
          </a:lstStyle>
          <a:p>
            <a:pPr lvl="0"/>
            <a:r>
              <a:rPr lang="en-US"/>
              <a:t>Edit Master text styles</a:t>
            </a:r>
          </a:p>
        </p:txBody>
      </p:sp>
      <p:sp>
        <p:nvSpPr>
          <p:cNvPr id="6" name="TextBox 5">
            <a:extLst>
              <a:ext uri="{FF2B5EF4-FFF2-40B4-BE49-F238E27FC236}">
                <a16:creationId xmlns:a16="http://schemas.microsoft.com/office/drawing/2014/main" id="{811DD5F2-617A-49DB-A60F-21C8065D9B03}"/>
              </a:ext>
            </a:extLst>
          </p:cNvPr>
          <p:cNvSpPr txBox="1"/>
          <p:nvPr userDrawn="1"/>
        </p:nvSpPr>
        <p:spPr>
          <a:xfrm>
            <a:off x="405000" y="4892934"/>
            <a:ext cx="995465" cy="92333"/>
          </a:xfrm>
          <a:prstGeom prst="rect">
            <a:avLst/>
          </a:prstGeom>
          <a:noFill/>
        </p:spPr>
        <p:txBody>
          <a:bodyPr wrap="none" lIns="0" tIns="0" rIns="0" bIns="0" rtlCol="0">
            <a:spAutoFit/>
          </a:bodyPr>
          <a:lstStyle/>
          <a:p>
            <a:pPr defTabSz="685800"/>
            <a:r>
              <a:rPr lang="en-US" sz="600" dirty="0">
                <a:solidFill>
                  <a:srgbClr val="000000"/>
                </a:solidFill>
              </a:rPr>
              <a:t>© 2021 Crowe Foederer B.V.</a:t>
            </a:r>
          </a:p>
        </p:txBody>
      </p:sp>
      <p:sp>
        <p:nvSpPr>
          <p:cNvPr id="8" name="TextBox 7">
            <a:extLst>
              <a:ext uri="{FF2B5EF4-FFF2-40B4-BE49-F238E27FC236}">
                <a16:creationId xmlns:a16="http://schemas.microsoft.com/office/drawing/2014/main" id="{ABC5CCAB-4D14-4850-9713-8A2D75CB2211}"/>
              </a:ext>
            </a:extLst>
          </p:cNvPr>
          <p:cNvSpPr txBox="1"/>
          <p:nvPr userDrawn="1"/>
        </p:nvSpPr>
        <p:spPr>
          <a:xfrm>
            <a:off x="8352243" y="4869180"/>
            <a:ext cx="422757" cy="92333"/>
          </a:xfrm>
          <a:prstGeom prst="rect">
            <a:avLst/>
          </a:prstGeom>
          <a:noFill/>
        </p:spPr>
        <p:txBody>
          <a:bodyPr wrap="square" lIns="0" tIns="0" rIns="0" bIns="0" rtlCol="0">
            <a:spAutoFit/>
          </a:bodyPr>
          <a:lstStyle/>
          <a:p>
            <a:pPr algn="r" defTabSz="685800"/>
            <a:fld id="{043534F5-8106-454C-A466-0C6DA036C846}" type="slidenum">
              <a:rPr lang="en-US" sz="600">
                <a:solidFill>
                  <a:srgbClr val="000000"/>
                </a:solidFill>
                <a:cs typeface="Arial" pitchFamily="34" charset="0"/>
              </a:rPr>
              <a:pPr algn="r" defTabSz="685800"/>
              <a:t>‹nr.›</a:t>
            </a:fld>
            <a:endParaRPr lang="en-US" sz="600" dirty="0">
              <a:solidFill>
                <a:srgbClr val="000000"/>
              </a:solidFill>
              <a:cs typeface="Arial" pitchFamily="34" charset="0"/>
            </a:endParaRPr>
          </a:p>
        </p:txBody>
      </p:sp>
    </p:spTree>
    <p:extLst>
      <p:ext uri="{BB962C8B-B14F-4D97-AF65-F5344CB8AC3E}">
        <p14:creationId xmlns:p14="http://schemas.microsoft.com/office/powerpoint/2010/main" val="505508479"/>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p:cSld name="Thank You &amp; Contact Information">
    <p:spTree>
      <p:nvGrpSpPr>
        <p:cNvPr id="1" name=""/>
        <p:cNvGrpSpPr/>
        <p:nvPr/>
      </p:nvGrpSpPr>
      <p:grpSpPr>
        <a:xfrm>
          <a:off x="0" y="0"/>
          <a:ext cx="0" cy="0"/>
          <a:chOff x="0" y="0"/>
          <a:chExt cx="0" cy="0"/>
        </a:xfrm>
      </p:grpSpPr>
      <p:sp>
        <p:nvSpPr>
          <p:cNvPr id="7" name="TextBox 6"/>
          <p:cNvSpPr txBox="1"/>
          <p:nvPr/>
        </p:nvSpPr>
        <p:spPr>
          <a:xfrm>
            <a:off x="405000" y="4738501"/>
            <a:ext cx="8167500" cy="246221"/>
          </a:xfrm>
          <a:prstGeom prst="rect">
            <a:avLst/>
          </a:prstGeom>
          <a:solidFill>
            <a:schemeClr val="bg1"/>
          </a:solidFill>
        </p:spPr>
        <p:txBody>
          <a:bodyPr wrap="square" lIns="0" tIns="0" rIns="0" bIns="0"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400" dirty="0">
                <a:solidFill>
                  <a:srgbClr val="000000"/>
                </a:solidFill>
              </a:rPr>
              <a:t>Crowe International is a leading international network of separate and independent accounting and consulting firms that may be licensed to use "Crowe," "Crowe Horwath" or "Horwath" in connection with the provision of accounting, auditing, tax, consulting or other professional services to their clients. Crowe Horwath International itself is a nonpracticing entity and does not provide professional services in its own right. Neither Crowe International nor any member is liable or responsible for the professional services performed by any other member.</a:t>
            </a:r>
          </a:p>
          <a:p>
            <a:endParaRPr lang="en-US" sz="400" dirty="0">
              <a:solidFill>
                <a:srgbClr val="000000"/>
              </a:solidFill>
            </a:endParaRPr>
          </a:p>
          <a:p>
            <a:r>
              <a:rPr lang="en-US" sz="400" dirty="0">
                <a:solidFill>
                  <a:srgbClr val="000000"/>
                </a:solidFill>
              </a:rPr>
              <a:t>© 2021 Crowe International.</a:t>
            </a:r>
          </a:p>
        </p:txBody>
      </p:sp>
      <p:sp>
        <p:nvSpPr>
          <p:cNvPr id="9" name="Text Placeholder 5">
            <a:extLst>
              <a:ext uri="{FF2B5EF4-FFF2-40B4-BE49-F238E27FC236}">
                <a16:creationId xmlns:a16="http://schemas.microsoft.com/office/drawing/2014/main" id="{CA9DD2C7-F2C8-469B-B601-5D1F03015097}"/>
              </a:ext>
            </a:extLst>
          </p:cNvPr>
          <p:cNvSpPr>
            <a:spLocks noGrp="1"/>
          </p:cNvSpPr>
          <p:nvPr>
            <p:ph type="body" sz="quarter" idx="10" hasCustomPrompt="1"/>
          </p:nvPr>
        </p:nvSpPr>
        <p:spPr>
          <a:xfrm>
            <a:off x="405000" y="2228850"/>
            <a:ext cx="3171825" cy="2343150"/>
          </a:xfrm>
        </p:spPr>
        <p:txBody>
          <a:bodyPr/>
          <a:lstStyle>
            <a:lvl1pPr marL="0" indent="0">
              <a:buFontTx/>
              <a:buNone/>
              <a:defRPr sz="1400"/>
            </a:lvl1pPr>
          </a:lstStyle>
          <a:p>
            <a:pPr lvl="0"/>
            <a:r>
              <a:rPr lang="en-US" dirty="0"/>
              <a:t>Click to add presenters names and contact information.</a:t>
            </a:r>
          </a:p>
        </p:txBody>
      </p:sp>
      <p:pic>
        <p:nvPicPr>
          <p:cNvPr id="10" name="Picture 9">
            <a:extLst>
              <a:ext uri="{FF2B5EF4-FFF2-40B4-BE49-F238E27FC236}">
                <a16:creationId xmlns:a16="http://schemas.microsoft.com/office/drawing/2014/main" id="{092205DD-FD93-4F7C-93D0-A9B4B7B9657B}"/>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05001" y="405000"/>
            <a:ext cx="1600199" cy="253825"/>
          </a:xfrm>
          <a:prstGeom prst="rect">
            <a:avLst/>
          </a:prstGeom>
        </p:spPr>
      </p:pic>
      <p:sp>
        <p:nvSpPr>
          <p:cNvPr id="11" name="Title 1">
            <a:extLst>
              <a:ext uri="{FF2B5EF4-FFF2-40B4-BE49-F238E27FC236}">
                <a16:creationId xmlns:a16="http://schemas.microsoft.com/office/drawing/2014/main" id="{6A64889E-E700-4ED3-BDD2-B76BED9ABC62}"/>
              </a:ext>
            </a:extLst>
          </p:cNvPr>
          <p:cNvSpPr txBox="1">
            <a:spLocks/>
          </p:cNvSpPr>
          <p:nvPr/>
        </p:nvSpPr>
        <p:spPr>
          <a:xfrm>
            <a:off x="405000" y="1314450"/>
            <a:ext cx="3171825" cy="692498"/>
          </a:xfrm>
          <a:prstGeom prst="rect">
            <a:avLst/>
          </a:prstGeom>
        </p:spPr>
        <p:txBody>
          <a:bodyPr vert="horz" wrap="square" lIns="0" tIns="0" rIns="0" bIns="0" rtlCol="0" anchor="t" anchorCtr="0">
            <a:spAutoFit/>
          </a:bodyPr>
          <a:lstStyle>
            <a:lvl1pPr algn="l" defTabSz="914400" rtl="0" eaLnBrk="1" latinLnBrk="0" hangingPunct="1">
              <a:spcBef>
                <a:spcPct val="0"/>
              </a:spcBef>
              <a:buNone/>
              <a:defRPr sz="2400" kern="1200" baseline="0">
                <a:solidFill>
                  <a:schemeClr val="tx1"/>
                </a:solidFill>
                <a:latin typeface="+mj-lt"/>
                <a:ea typeface="+mj-ea"/>
                <a:cs typeface="+mj-cs"/>
              </a:defRPr>
            </a:lvl1pPr>
          </a:lstStyle>
          <a:p>
            <a:r>
              <a:rPr lang="en-US" sz="4500" dirty="0">
                <a:solidFill>
                  <a:srgbClr val="000000"/>
                </a:solidFill>
              </a:rPr>
              <a:t>T</a:t>
            </a:r>
            <a:r>
              <a:rPr lang="en-US" sz="4500" spc="-225" dirty="0">
                <a:solidFill>
                  <a:srgbClr val="000000"/>
                </a:solidFill>
              </a:rPr>
              <a:t>hank you</a:t>
            </a:r>
          </a:p>
        </p:txBody>
      </p:sp>
    </p:spTree>
    <p:extLst>
      <p:ext uri="{BB962C8B-B14F-4D97-AF65-F5344CB8AC3E}">
        <p14:creationId xmlns:p14="http://schemas.microsoft.com/office/powerpoint/2010/main" val="223062414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5000" y="342901"/>
            <a:ext cx="8370000" cy="3699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405000" y="1314450"/>
            <a:ext cx="4057650" cy="3417570"/>
          </a:xfrm>
        </p:spPr>
        <p:txBody>
          <a:bodyPr/>
          <a:lstStyle>
            <a:lvl1pPr>
              <a:defRPr sz="1500"/>
            </a:lvl1pPr>
            <a:lvl2pPr>
              <a:defRPr sz="1500"/>
            </a:lvl2pPr>
            <a:lvl3pPr>
              <a:defRPr sz="1500"/>
            </a:lvl3pPr>
            <a:lvl4pPr>
              <a:defRPr sz="1500"/>
            </a:lvl4pPr>
            <a:lvl5pPr>
              <a:defRPr sz="1500"/>
            </a:lvl5pPr>
            <a:lvl6pPr>
              <a:defRPr sz="1000"/>
            </a:lvl6pPr>
            <a:lvl7pPr>
              <a:defRPr sz="1000"/>
            </a:lvl7pPr>
            <a:lvl8pPr>
              <a:defRPr sz="1000"/>
            </a:lvl8pPr>
            <a:lvl9pPr>
              <a:defRPr sz="1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15676" y="1314450"/>
            <a:ext cx="4059325" cy="3417570"/>
          </a:xfrm>
        </p:spPr>
        <p:txBody>
          <a:bodyPr/>
          <a:lstStyle>
            <a:lvl1pPr>
              <a:defRPr sz="1500"/>
            </a:lvl1pPr>
            <a:lvl2pPr>
              <a:defRPr sz="1500"/>
            </a:lvl2pPr>
            <a:lvl3pPr>
              <a:defRPr sz="1500"/>
            </a:lvl3pPr>
            <a:lvl4pPr>
              <a:defRPr sz="1500"/>
            </a:lvl4pPr>
            <a:lvl5pPr>
              <a:defRPr sz="1500"/>
            </a:lvl5pPr>
            <a:lvl6pPr>
              <a:defRPr sz="1000"/>
            </a:lvl6pPr>
            <a:lvl7pPr>
              <a:defRPr sz="1000"/>
            </a:lvl7pPr>
            <a:lvl8pPr>
              <a:defRPr sz="1000"/>
            </a:lvl8pPr>
            <a:lvl9pPr>
              <a:defRPr sz="1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04829512"/>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5000" y="342901"/>
            <a:ext cx="8370000" cy="3699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05000" y="1314450"/>
            <a:ext cx="4046220" cy="230833"/>
          </a:xfrm>
        </p:spPr>
        <p:txBody>
          <a:bodyPr anchor="b"/>
          <a:lstStyle>
            <a:lvl1pPr marL="0" indent="0">
              <a:buNone/>
              <a:defRPr sz="1500" b="1"/>
            </a:lvl1pPr>
            <a:lvl2pPr marL="257175" indent="0">
              <a:buNone/>
              <a:defRPr sz="1100" b="1"/>
            </a:lvl2pPr>
            <a:lvl3pPr marL="514350" indent="0">
              <a:buNone/>
              <a:defRPr sz="100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4" name="Content Placeholder 3"/>
          <p:cNvSpPr>
            <a:spLocks noGrp="1"/>
          </p:cNvSpPr>
          <p:nvPr>
            <p:ph sz="half" idx="2"/>
          </p:nvPr>
        </p:nvSpPr>
        <p:spPr>
          <a:xfrm>
            <a:off x="405000" y="1645920"/>
            <a:ext cx="4046220" cy="3086100"/>
          </a:xfrm>
        </p:spPr>
        <p:txBody>
          <a:bodyPr/>
          <a:lstStyle>
            <a:lvl1pPr>
              <a:defRPr sz="1400"/>
            </a:lvl1pPr>
            <a:lvl2pPr>
              <a:defRPr sz="1400"/>
            </a:lvl2pPr>
            <a:lvl3pPr>
              <a:defRPr sz="1400"/>
            </a:lvl3pPr>
            <a:lvl4pPr>
              <a:defRPr sz="1400"/>
            </a:lvl4pPr>
            <a:lvl5pPr>
              <a:defRPr sz="14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28780" y="1331962"/>
            <a:ext cx="4046220" cy="230833"/>
          </a:xfrm>
        </p:spPr>
        <p:txBody>
          <a:bodyPr anchor="b"/>
          <a:lstStyle>
            <a:lvl1pPr marL="0" indent="0">
              <a:buNone/>
              <a:defRPr sz="1500" b="1"/>
            </a:lvl1pPr>
            <a:lvl2pPr marL="257175" indent="0">
              <a:buNone/>
              <a:defRPr sz="1100" b="1"/>
            </a:lvl2pPr>
            <a:lvl3pPr marL="514350" indent="0">
              <a:buNone/>
              <a:defRPr sz="100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Edit Master text styles</a:t>
            </a:r>
          </a:p>
        </p:txBody>
      </p:sp>
      <p:sp>
        <p:nvSpPr>
          <p:cNvPr id="6" name="Content Placeholder 5"/>
          <p:cNvSpPr>
            <a:spLocks noGrp="1"/>
          </p:cNvSpPr>
          <p:nvPr>
            <p:ph sz="quarter" idx="4"/>
          </p:nvPr>
        </p:nvSpPr>
        <p:spPr>
          <a:xfrm>
            <a:off x="4728780" y="1645920"/>
            <a:ext cx="4046220" cy="3086100"/>
          </a:xfrm>
        </p:spPr>
        <p:txBody>
          <a:bodyPr/>
          <a:lstStyle>
            <a:lvl1pPr>
              <a:defRPr sz="1400"/>
            </a:lvl1pPr>
            <a:lvl2pPr>
              <a:defRPr sz="1400"/>
            </a:lvl2pPr>
            <a:lvl3pPr>
              <a:defRPr sz="1400"/>
            </a:lvl3pPr>
            <a:lvl4pPr>
              <a:defRPr sz="1400"/>
            </a:lvl4pPr>
            <a:lvl5pPr>
              <a:defRPr sz="1400"/>
            </a:lvl5pPr>
            <a:lvl6pPr>
              <a:defRPr sz="900"/>
            </a:lvl6pPr>
            <a:lvl7pPr>
              <a:defRPr sz="900"/>
            </a:lvl7pPr>
            <a:lvl8pPr>
              <a:defRPr sz="900"/>
            </a:lvl8pPr>
            <a:lvl9pPr>
              <a:defRPr sz="9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6683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05000" y="342901"/>
            <a:ext cx="8370000" cy="369332"/>
          </a:xfrm>
          <a:prstGeom prst="rect">
            <a:avLst/>
          </a:prstGeom>
        </p:spPr>
        <p:txBody>
          <a:bodyPr vert="horz" wrap="square" lIns="0" tIns="0" rIns="0" bIns="0" rtlCol="0" anchor="t" anchorCtr="0">
            <a:spAutoFit/>
          </a:bodyPr>
          <a:lstStyle/>
          <a:p>
            <a:r>
              <a:rPr lang="en-US" dirty="0"/>
              <a:t>Click to edit Master title style</a:t>
            </a:r>
          </a:p>
        </p:txBody>
      </p:sp>
      <p:sp>
        <p:nvSpPr>
          <p:cNvPr id="3" name="Text Placeholder 2"/>
          <p:cNvSpPr>
            <a:spLocks noGrp="1"/>
          </p:cNvSpPr>
          <p:nvPr>
            <p:ph type="body" idx="1"/>
          </p:nvPr>
        </p:nvSpPr>
        <p:spPr>
          <a:xfrm>
            <a:off x="405000" y="1350000"/>
            <a:ext cx="8370000" cy="3375000"/>
          </a:xfrm>
          <a:prstGeom prst="rect">
            <a:avLst/>
          </a:prstGeom>
        </p:spPr>
        <p:txBody>
          <a:bodyPr vert="horz" wrap="square" lIns="0" tIns="0" rIns="0" bIns="0" rtlCol="0" anchor="t" anchorCtr="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Line 4"/>
          <p:cNvSpPr>
            <a:spLocks noChangeShapeType="1"/>
          </p:cNvSpPr>
          <p:nvPr/>
        </p:nvSpPr>
        <p:spPr bwMode="auto">
          <a:xfrm>
            <a:off x="405000" y="945000"/>
            <a:ext cx="8370000" cy="0"/>
          </a:xfrm>
          <a:prstGeom prst="line">
            <a:avLst/>
          </a:prstGeom>
          <a:noFill/>
          <a:ln w="12700">
            <a:solidFill>
              <a:srgbClr val="FDB913"/>
            </a:solidFill>
            <a:round/>
            <a:headEnd type="oval" w="sm" len="sm"/>
            <a:tailEnd type="oval" w="sm" len="sm"/>
          </a:ln>
          <a:effectLst/>
        </p:spPr>
        <p:txBody>
          <a:bodyPr lIns="68580" tIns="34290" rIns="68580" bIns="34290"/>
          <a:lstStyle/>
          <a:p>
            <a:pPr defTabSz="685800">
              <a:defRPr/>
            </a:pPr>
            <a:endParaRPr lang="en-US" sz="1000" dirty="0">
              <a:solidFill>
                <a:srgbClr val="000000"/>
              </a:solidFill>
            </a:endParaRPr>
          </a:p>
        </p:txBody>
      </p:sp>
      <p:sp>
        <p:nvSpPr>
          <p:cNvPr id="4" name="TextBox 3"/>
          <p:cNvSpPr txBox="1"/>
          <p:nvPr/>
        </p:nvSpPr>
        <p:spPr>
          <a:xfrm>
            <a:off x="405000" y="4892934"/>
            <a:ext cx="995465" cy="92333"/>
          </a:xfrm>
          <a:prstGeom prst="rect">
            <a:avLst/>
          </a:prstGeom>
          <a:noFill/>
        </p:spPr>
        <p:txBody>
          <a:bodyPr wrap="none" lIns="0" tIns="0" rIns="0" bIns="0" rtlCol="0">
            <a:spAutoFit/>
          </a:bodyPr>
          <a:lstStyle/>
          <a:p>
            <a:pPr defTabSz="685800"/>
            <a:r>
              <a:rPr lang="en-US" sz="600" dirty="0">
                <a:solidFill>
                  <a:srgbClr val="000000"/>
                </a:solidFill>
              </a:rPr>
              <a:t>© 2021 Crowe </a:t>
            </a:r>
            <a:r>
              <a:rPr lang="en-US" sz="600" baseline="0" dirty="0">
                <a:solidFill>
                  <a:srgbClr val="000000"/>
                </a:solidFill>
              </a:rPr>
              <a:t>Foederer B.V.</a:t>
            </a:r>
            <a:endParaRPr lang="en-US" sz="600" dirty="0">
              <a:solidFill>
                <a:srgbClr val="000000"/>
              </a:solidFill>
            </a:endParaRPr>
          </a:p>
        </p:txBody>
      </p:sp>
      <p:sp>
        <p:nvSpPr>
          <p:cNvPr id="6" name="TextBox 5">
            <a:extLst>
              <a:ext uri="{FF2B5EF4-FFF2-40B4-BE49-F238E27FC236}">
                <a16:creationId xmlns:a16="http://schemas.microsoft.com/office/drawing/2014/main" id="{5E17B961-3CA3-4520-9A64-79F3880ABCBB}"/>
              </a:ext>
            </a:extLst>
          </p:cNvPr>
          <p:cNvSpPr txBox="1"/>
          <p:nvPr/>
        </p:nvSpPr>
        <p:spPr>
          <a:xfrm>
            <a:off x="8352243" y="4869180"/>
            <a:ext cx="422757" cy="92333"/>
          </a:xfrm>
          <a:prstGeom prst="rect">
            <a:avLst/>
          </a:prstGeom>
          <a:noFill/>
        </p:spPr>
        <p:txBody>
          <a:bodyPr wrap="square" lIns="0" tIns="0" rIns="0" bIns="0" rtlCol="0">
            <a:spAutoFit/>
          </a:bodyPr>
          <a:lstStyle/>
          <a:p>
            <a:pPr algn="r" defTabSz="685800"/>
            <a:fld id="{043534F5-8106-454C-A466-0C6DA036C846}" type="slidenum">
              <a:rPr lang="en-US" sz="600">
                <a:solidFill>
                  <a:srgbClr val="000000"/>
                </a:solidFill>
                <a:cs typeface="Arial" pitchFamily="34" charset="0"/>
              </a:rPr>
              <a:pPr algn="r" defTabSz="685800"/>
              <a:t>‹nr.›</a:t>
            </a:fld>
            <a:endParaRPr lang="en-US" sz="600" dirty="0">
              <a:solidFill>
                <a:srgbClr val="000000"/>
              </a:solidFill>
              <a:cs typeface="Arial" pitchFamily="34" charset="0"/>
            </a:endParaRPr>
          </a:p>
        </p:txBody>
      </p:sp>
    </p:spTree>
    <p:extLst>
      <p:ext uri="{BB962C8B-B14F-4D97-AF65-F5344CB8AC3E}">
        <p14:creationId xmlns:p14="http://schemas.microsoft.com/office/powerpoint/2010/main" val="32892408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sldNum="0" hdr="0" ftr="0" dt="0"/>
  <p:txStyles>
    <p:titleStyle>
      <a:lvl1pPr algn="l" defTabSz="514350" rtl="0" eaLnBrk="1" latinLnBrk="0" hangingPunct="1">
        <a:spcBef>
          <a:spcPct val="0"/>
        </a:spcBef>
        <a:buNone/>
        <a:defRPr sz="2400" b="1" kern="1200" baseline="0">
          <a:solidFill>
            <a:schemeClr val="tx1"/>
          </a:solidFill>
          <a:latin typeface="+mj-lt"/>
          <a:ea typeface="+mj-ea"/>
          <a:cs typeface="+mj-cs"/>
        </a:defRPr>
      </a:lvl1pPr>
    </p:titleStyle>
    <p:bodyStyle>
      <a:lvl1pPr marL="134541" indent="-134541" algn="l" defTabSz="514350" rtl="0" eaLnBrk="1" latinLnBrk="0" hangingPunct="1">
        <a:spcBef>
          <a:spcPts val="450"/>
        </a:spcBef>
        <a:buClr>
          <a:schemeClr val="tx1"/>
        </a:buClr>
        <a:buSzPct val="100000"/>
        <a:buFont typeface="Arial" panose="020B0604020202020204" pitchFamily="34" charset="0"/>
        <a:buChar char="•"/>
        <a:defRPr sz="1800" kern="1200">
          <a:solidFill>
            <a:schemeClr val="tx1"/>
          </a:solidFill>
          <a:latin typeface="+mn-lt"/>
          <a:ea typeface="+mn-ea"/>
          <a:cs typeface="+mn-cs"/>
        </a:defRPr>
      </a:lvl1pPr>
      <a:lvl2pPr marL="269081" indent="-152400" algn="l" defTabSz="514350" rtl="0" eaLnBrk="1" latinLnBrk="0" hangingPunct="1">
        <a:spcBef>
          <a:spcPts val="450"/>
        </a:spcBef>
        <a:buClr>
          <a:schemeClr val="tx1"/>
        </a:buClr>
        <a:buSzPct val="100000"/>
        <a:buFont typeface="Arial" panose="020B0604020202020204" pitchFamily="34" charset="0"/>
        <a:buChar char="•"/>
        <a:defRPr sz="1800" kern="1200">
          <a:solidFill>
            <a:schemeClr val="tx1"/>
          </a:solidFill>
          <a:latin typeface="+mn-lt"/>
          <a:ea typeface="+mn-ea"/>
          <a:cs typeface="+mn-cs"/>
        </a:defRPr>
      </a:lvl2pPr>
      <a:lvl3pPr marL="334566" indent="-108347" algn="l" defTabSz="514350" rtl="0" eaLnBrk="1" latinLnBrk="0" hangingPunct="1">
        <a:spcBef>
          <a:spcPts val="450"/>
        </a:spcBef>
        <a:buClr>
          <a:schemeClr val="tx1"/>
        </a:buClr>
        <a:buSzPct val="100000"/>
        <a:buFont typeface="Arial" panose="020B0604020202020204" pitchFamily="34" charset="0"/>
        <a:buChar char="•"/>
        <a:defRPr sz="1800" kern="1200">
          <a:solidFill>
            <a:schemeClr val="tx1"/>
          </a:solidFill>
          <a:latin typeface="+mn-lt"/>
          <a:ea typeface="+mn-ea"/>
          <a:cs typeface="+mn-cs"/>
        </a:defRPr>
      </a:lvl3pPr>
      <a:lvl4pPr marL="425196" indent="-102870" algn="l" defTabSz="514350" rtl="0" eaLnBrk="1" latinLnBrk="0" hangingPunct="1">
        <a:spcBef>
          <a:spcPts val="450"/>
        </a:spcBef>
        <a:buClr>
          <a:schemeClr val="tx1"/>
        </a:buClr>
        <a:buSzPct val="100000"/>
        <a:buFont typeface="Arial" panose="020B0604020202020204" pitchFamily="34" charset="0"/>
        <a:buChar char="•"/>
        <a:defRPr sz="1800" kern="1200">
          <a:solidFill>
            <a:schemeClr val="tx1"/>
          </a:solidFill>
          <a:latin typeface="+mn-lt"/>
          <a:ea typeface="+mn-ea"/>
          <a:cs typeface="+mn-cs"/>
        </a:defRPr>
      </a:lvl4pPr>
      <a:lvl5pPr marL="521208" indent="-102870" algn="l" defTabSz="514350" rtl="0" eaLnBrk="1" latinLnBrk="0" hangingPunct="1">
        <a:spcBef>
          <a:spcPts val="450"/>
        </a:spcBef>
        <a:buClr>
          <a:schemeClr val="tx1"/>
        </a:buClr>
        <a:buSzPct val="100000"/>
        <a:buFont typeface="Arial" panose="020B0604020202020204" pitchFamily="34" charset="0"/>
        <a:buChar char="•"/>
        <a:defRPr sz="1800" kern="1200">
          <a:solidFill>
            <a:schemeClr val="tx1"/>
          </a:solidFill>
          <a:latin typeface="+mn-lt"/>
          <a:ea typeface="+mn-ea"/>
          <a:cs typeface="+mn-cs"/>
        </a:defRPr>
      </a:lvl5pPr>
      <a:lvl6pPr marL="1414463" indent="-128588" algn="l" defTabSz="514350" rtl="0" eaLnBrk="1" latinLnBrk="0" hangingPunct="1">
        <a:spcBef>
          <a:spcPct val="20000"/>
        </a:spcBef>
        <a:buFont typeface="Arial" pitchFamily="34" charset="0"/>
        <a:buChar char="•"/>
        <a:defRPr sz="1100" kern="1200">
          <a:solidFill>
            <a:schemeClr val="tx1"/>
          </a:solidFill>
          <a:latin typeface="+mn-lt"/>
          <a:ea typeface="+mn-ea"/>
          <a:cs typeface="+mn-cs"/>
        </a:defRPr>
      </a:lvl6pPr>
      <a:lvl7pPr marL="1671638" indent="-128588" algn="l" defTabSz="514350" rtl="0" eaLnBrk="1" latinLnBrk="0" hangingPunct="1">
        <a:spcBef>
          <a:spcPct val="20000"/>
        </a:spcBef>
        <a:buFont typeface="Arial" pitchFamily="34" charset="0"/>
        <a:buChar char="•"/>
        <a:defRPr sz="1100" kern="1200">
          <a:solidFill>
            <a:schemeClr val="tx1"/>
          </a:solidFill>
          <a:latin typeface="+mn-lt"/>
          <a:ea typeface="+mn-ea"/>
          <a:cs typeface="+mn-cs"/>
        </a:defRPr>
      </a:lvl7pPr>
      <a:lvl8pPr marL="1928813" indent="-128588" algn="l" defTabSz="514350" rtl="0" eaLnBrk="1" latinLnBrk="0" hangingPunct="1">
        <a:spcBef>
          <a:spcPct val="20000"/>
        </a:spcBef>
        <a:buFont typeface="Arial" pitchFamily="34" charset="0"/>
        <a:buChar char="•"/>
        <a:defRPr sz="1100" kern="1200">
          <a:solidFill>
            <a:schemeClr val="tx1"/>
          </a:solidFill>
          <a:latin typeface="+mn-lt"/>
          <a:ea typeface="+mn-ea"/>
          <a:cs typeface="+mn-cs"/>
        </a:defRPr>
      </a:lvl8pPr>
      <a:lvl9pPr marL="2185988" indent="-128588" algn="l" defTabSz="514350" rtl="0" eaLnBrk="1" latinLnBrk="0" hangingPunct="1">
        <a:spcBef>
          <a:spcPct val="20000"/>
        </a:spcBef>
        <a:buFont typeface="Arial" pitchFamily="34" charset="0"/>
        <a:buChar char="•"/>
        <a:defRPr sz="1100" kern="1200">
          <a:solidFill>
            <a:schemeClr val="tx1"/>
          </a:solidFill>
          <a:latin typeface="+mn-lt"/>
          <a:ea typeface="+mn-ea"/>
          <a:cs typeface="+mn-cs"/>
        </a:defRPr>
      </a:lvl9pPr>
    </p:bodyStyle>
    <p:otherStyle>
      <a:defPPr>
        <a:defRPr lang="en-US"/>
      </a:defPPr>
      <a:lvl1pPr marL="0" algn="l" defTabSz="514350" rtl="0" eaLnBrk="1" latinLnBrk="0" hangingPunct="1">
        <a:defRPr sz="1000" kern="1200">
          <a:solidFill>
            <a:schemeClr val="tx1"/>
          </a:solidFill>
          <a:latin typeface="+mn-lt"/>
          <a:ea typeface="+mn-ea"/>
          <a:cs typeface="+mn-cs"/>
        </a:defRPr>
      </a:lvl1pPr>
      <a:lvl2pPr marL="257175" algn="l" defTabSz="514350" rtl="0" eaLnBrk="1" latinLnBrk="0" hangingPunct="1">
        <a:defRPr sz="1000" kern="1200">
          <a:solidFill>
            <a:schemeClr val="tx1"/>
          </a:solidFill>
          <a:latin typeface="+mn-lt"/>
          <a:ea typeface="+mn-ea"/>
          <a:cs typeface="+mn-cs"/>
        </a:defRPr>
      </a:lvl2pPr>
      <a:lvl3pPr marL="514350" algn="l" defTabSz="514350" rtl="0" eaLnBrk="1" latinLnBrk="0" hangingPunct="1">
        <a:defRPr sz="1000" kern="1200">
          <a:solidFill>
            <a:schemeClr val="tx1"/>
          </a:solidFill>
          <a:latin typeface="+mn-lt"/>
          <a:ea typeface="+mn-ea"/>
          <a:cs typeface="+mn-cs"/>
        </a:defRPr>
      </a:lvl3pPr>
      <a:lvl4pPr marL="771525" algn="l" defTabSz="514350" rtl="0" eaLnBrk="1" latinLnBrk="0" hangingPunct="1">
        <a:defRPr sz="1000" kern="1200">
          <a:solidFill>
            <a:schemeClr val="tx1"/>
          </a:solidFill>
          <a:latin typeface="+mn-lt"/>
          <a:ea typeface="+mn-ea"/>
          <a:cs typeface="+mn-cs"/>
        </a:defRPr>
      </a:lvl4pPr>
      <a:lvl5pPr marL="1028700" algn="l" defTabSz="514350" rtl="0" eaLnBrk="1" latinLnBrk="0" hangingPunct="1">
        <a:defRPr sz="1000" kern="1200">
          <a:solidFill>
            <a:schemeClr val="tx1"/>
          </a:solidFill>
          <a:latin typeface="+mn-lt"/>
          <a:ea typeface="+mn-ea"/>
          <a:cs typeface="+mn-cs"/>
        </a:defRPr>
      </a:lvl5pPr>
      <a:lvl6pPr marL="1285875" algn="l" defTabSz="514350" rtl="0" eaLnBrk="1" latinLnBrk="0" hangingPunct="1">
        <a:defRPr sz="1000" kern="1200">
          <a:solidFill>
            <a:schemeClr val="tx1"/>
          </a:solidFill>
          <a:latin typeface="+mn-lt"/>
          <a:ea typeface="+mn-ea"/>
          <a:cs typeface="+mn-cs"/>
        </a:defRPr>
      </a:lvl6pPr>
      <a:lvl7pPr marL="1543050" algn="l" defTabSz="514350" rtl="0" eaLnBrk="1" latinLnBrk="0" hangingPunct="1">
        <a:defRPr sz="1000" kern="1200">
          <a:solidFill>
            <a:schemeClr val="tx1"/>
          </a:solidFill>
          <a:latin typeface="+mn-lt"/>
          <a:ea typeface="+mn-ea"/>
          <a:cs typeface="+mn-cs"/>
        </a:defRPr>
      </a:lvl7pPr>
      <a:lvl8pPr marL="1800225" algn="l" defTabSz="514350" rtl="0" eaLnBrk="1" latinLnBrk="0" hangingPunct="1">
        <a:defRPr sz="1000" kern="1200">
          <a:solidFill>
            <a:schemeClr val="tx1"/>
          </a:solidFill>
          <a:latin typeface="+mn-lt"/>
          <a:ea typeface="+mn-ea"/>
          <a:cs typeface="+mn-cs"/>
        </a:defRPr>
      </a:lvl8pPr>
      <a:lvl9pPr marL="2057400" algn="l" defTabSz="514350" rtl="0" eaLnBrk="1" latinLnBrk="0" hangingPunct="1">
        <a:defRPr sz="1000" kern="1200">
          <a:solidFill>
            <a:schemeClr val="tx1"/>
          </a:solidFill>
          <a:latin typeface="+mn-lt"/>
          <a:ea typeface="+mn-ea"/>
          <a:cs typeface="+mn-cs"/>
        </a:defRPr>
      </a:lvl9pPr>
    </p:otherStyle>
  </p:txStyles>
  <p:extLst>
    <p:ext uri="{27BBF7A9-308A-43DC-89C8-2F10F3537804}">
      <p15:sldGuideLst xmlns:p15="http://schemas.microsoft.com/office/powerpoint/2012/main">
        <p15:guide id="2" orient="horz" pos="1104" userDrawn="1">
          <p15:clr>
            <a:srgbClr val="F26B43"/>
          </p15:clr>
        </p15:guide>
        <p15:guide id="3" pos="512"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hyperlink" Target="mailto:fit@crowefoederer.n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4" name="Group 73">
            <a:extLst>
              <a:ext uri="{FF2B5EF4-FFF2-40B4-BE49-F238E27FC236}">
                <a16:creationId xmlns:a16="http://schemas.microsoft.com/office/drawing/2014/main" id="{05421BD0-4DBC-470A-8522-B7900BAA1308}"/>
              </a:ext>
            </a:extLst>
          </p:cNvPr>
          <p:cNvGrpSpPr/>
          <p:nvPr/>
        </p:nvGrpSpPr>
        <p:grpSpPr>
          <a:xfrm>
            <a:off x="0" y="2571750"/>
            <a:ext cx="9144000" cy="2571750"/>
            <a:chOff x="0" y="3429000"/>
            <a:chExt cx="12192000" cy="3429000"/>
          </a:xfrm>
          <a:solidFill>
            <a:srgbClr val="FFC000"/>
          </a:solidFill>
        </p:grpSpPr>
        <p:sp>
          <p:nvSpPr>
            <p:cNvPr id="75" name="Rectangle 74">
              <a:extLst>
                <a:ext uri="{FF2B5EF4-FFF2-40B4-BE49-F238E27FC236}">
                  <a16:creationId xmlns:a16="http://schemas.microsoft.com/office/drawing/2014/main" id="{E1BDD4A4-FF74-4FBE-AA9D-5E9DF00EEE7A}"/>
                </a:ext>
              </a:extLst>
            </p:cNvPr>
            <p:cNvSpPr/>
            <p:nvPr/>
          </p:nvSpPr>
          <p:spPr>
            <a:xfrm>
              <a:off x="0" y="3429000"/>
              <a:ext cx="12192000" cy="3429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endParaRPr lang="en-US" sz="1350" dirty="0">
                <a:solidFill>
                  <a:srgbClr val="FFFFFF"/>
                </a:solidFill>
                <a:highlight>
                  <a:srgbClr val="FFFF00"/>
                </a:highlight>
                <a:latin typeface="Arial"/>
              </a:endParaRPr>
            </a:p>
          </p:txBody>
        </p:sp>
        <p:pic>
          <p:nvPicPr>
            <p:cNvPr id="77" name="Picture 76">
              <a:extLst>
                <a:ext uri="{FF2B5EF4-FFF2-40B4-BE49-F238E27FC236}">
                  <a16:creationId xmlns:a16="http://schemas.microsoft.com/office/drawing/2014/main" id="{D74BAB22-2E05-481E-8A66-40589154B687}"/>
                </a:ext>
              </a:extLst>
            </p:cNvPr>
            <p:cNvPicPr>
              <a:picLocks noChangeAspect="1"/>
            </p:cNvPicPr>
            <p:nvPr/>
          </p:nvPicPr>
          <p:blipFill rotWithShape="1">
            <a:blip r:embed="rId3"/>
            <a:srcRect t="50000"/>
            <a:stretch/>
          </p:blipFill>
          <p:spPr>
            <a:xfrm>
              <a:off x="938846" y="3429000"/>
              <a:ext cx="10314308" cy="2871788"/>
            </a:xfrm>
            <a:prstGeom prst="rect">
              <a:avLst/>
            </a:prstGeom>
            <a:grpFill/>
          </p:spPr>
        </p:pic>
      </p:grpSp>
      <p:sp>
        <p:nvSpPr>
          <p:cNvPr id="10" name="Text Placeholder 4">
            <a:extLst>
              <a:ext uri="{FF2B5EF4-FFF2-40B4-BE49-F238E27FC236}">
                <a16:creationId xmlns:a16="http://schemas.microsoft.com/office/drawing/2014/main" id="{51E78CE6-AA95-4049-97FD-5A6A94408568}"/>
              </a:ext>
            </a:extLst>
          </p:cNvPr>
          <p:cNvSpPr txBox="1">
            <a:spLocks/>
          </p:cNvSpPr>
          <p:nvPr/>
        </p:nvSpPr>
        <p:spPr>
          <a:xfrm>
            <a:off x="611561" y="3375423"/>
            <a:ext cx="7735731" cy="906443"/>
          </a:xfrm>
          <a:prstGeom prst="rect">
            <a:avLst/>
          </a:prstGeom>
        </p:spPr>
        <p:txBody>
          <a:bodyPr vert="horz" wrap="square" lIns="0" tIns="0" rIns="0" bIns="0" rtlCol="0" anchor="t" anchorCtr="0">
            <a:noAutofit/>
          </a:bodyPr>
          <a:lstStyle>
            <a:lvl1pPr marL="0" indent="0" algn="l" defTabSz="685800" rtl="0" eaLnBrk="1" latinLnBrk="0" hangingPunct="1">
              <a:spcBef>
                <a:spcPts val="600"/>
              </a:spcBef>
              <a:buClr>
                <a:schemeClr val="tx1"/>
              </a:buClr>
              <a:buSzPct val="100000"/>
              <a:buFontTx/>
              <a:buNone/>
              <a:defRPr sz="6000" b="1" kern="1200">
                <a:solidFill>
                  <a:schemeClr val="tx1"/>
                </a:solidFill>
                <a:latin typeface="+mn-lt"/>
                <a:ea typeface="+mn-ea"/>
                <a:cs typeface="+mn-cs"/>
              </a:defRPr>
            </a:lvl1pPr>
            <a:lvl2pPr marL="116586" indent="0" algn="l" defTabSz="685800" rtl="0" eaLnBrk="1" latinLnBrk="0" hangingPunct="1">
              <a:spcBef>
                <a:spcPts val="600"/>
              </a:spcBef>
              <a:buClr>
                <a:schemeClr val="tx1"/>
              </a:buClr>
              <a:buSzPct val="100000"/>
              <a:buFontTx/>
              <a:buNone/>
              <a:defRPr sz="2400" kern="1200">
                <a:solidFill>
                  <a:schemeClr val="tx1"/>
                </a:solidFill>
                <a:latin typeface="+mn-lt"/>
                <a:ea typeface="+mn-ea"/>
                <a:cs typeface="+mn-cs"/>
              </a:defRPr>
            </a:lvl2pPr>
            <a:lvl3pPr marL="226314" indent="0" algn="l" defTabSz="685800" rtl="0" eaLnBrk="1" latinLnBrk="0" hangingPunct="1">
              <a:spcBef>
                <a:spcPts val="600"/>
              </a:spcBef>
              <a:buClr>
                <a:schemeClr val="tx1"/>
              </a:buClr>
              <a:buSzPct val="100000"/>
              <a:buFontTx/>
              <a:buNone/>
              <a:defRPr sz="2400" kern="1200">
                <a:solidFill>
                  <a:schemeClr val="tx1"/>
                </a:solidFill>
                <a:latin typeface="+mn-lt"/>
                <a:ea typeface="+mn-ea"/>
                <a:cs typeface="+mn-cs"/>
              </a:defRPr>
            </a:lvl3pPr>
            <a:lvl4pPr marL="322326" indent="0" algn="l" defTabSz="685800" rtl="0" eaLnBrk="1" latinLnBrk="0" hangingPunct="1">
              <a:spcBef>
                <a:spcPts val="600"/>
              </a:spcBef>
              <a:buClr>
                <a:schemeClr val="tx1"/>
              </a:buClr>
              <a:buSzPct val="100000"/>
              <a:buFontTx/>
              <a:buNone/>
              <a:defRPr sz="2400" kern="1200">
                <a:solidFill>
                  <a:schemeClr val="tx1"/>
                </a:solidFill>
                <a:latin typeface="+mn-lt"/>
                <a:ea typeface="+mn-ea"/>
                <a:cs typeface="+mn-cs"/>
              </a:defRPr>
            </a:lvl4pPr>
            <a:lvl5pPr marL="418338" indent="0" algn="l" defTabSz="685800" rtl="0" eaLnBrk="1" latinLnBrk="0" hangingPunct="1">
              <a:spcBef>
                <a:spcPts val="600"/>
              </a:spcBef>
              <a:buClr>
                <a:schemeClr val="tx1"/>
              </a:buClr>
              <a:buSzPct val="100000"/>
              <a:buFontTx/>
              <a:buNone/>
              <a:defRPr sz="24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ctr" defTabSz="514337">
              <a:buClr>
                <a:srgbClr val="000000"/>
              </a:buClr>
              <a:defRPr/>
            </a:pPr>
            <a:r>
              <a:rPr lang="en-US" sz="4500" spc="-225" dirty="0">
                <a:solidFill>
                  <a:srgbClr val="000000"/>
                </a:solidFill>
                <a:latin typeface="Arial"/>
              </a:rPr>
              <a:t>Crowe Fit Challenge</a:t>
            </a:r>
          </a:p>
        </p:txBody>
      </p:sp>
      <p:sp>
        <p:nvSpPr>
          <p:cNvPr id="9" name="TextBox 3">
            <a:extLst>
              <a:ext uri="{FF2B5EF4-FFF2-40B4-BE49-F238E27FC236}">
                <a16:creationId xmlns:a16="http://schemas.microsoft.com/office/drawing/2014/main" id="{254E4DE0-9399-45A5-9E3C-2B3864D771BD}"/>
              </a:ext>
            </a:extLst>
          </p:cNvPr>
          <p:cNvSpPr txBox="1"/>
          <p:nvPr/>
        </p:nvSpPr>
        <p:spPr>
          <a:xfrm>
            <a:off x="405000" y="4892938"/>
            <a:ext cx="2543153" cy="92333"/>
          </a:xfrm>
          <a:prstGeom prst="rect">
            <a:avLst/>
          </a:prstGeom>
          <a:noFill/>
        </p:spPr>
        <p:txBody>
          <a:bodyPr wrap="square" lIns="0" tIns="0" rIns="0" bIns="0" rtlCol="0">
            <a:spAutoFit/>
          </a:bodyPr>
          <a:lstStyle/>
          <a:p>
            <a:pPr defTabSz="514337"/>
            <a:r>
              <a:rPr lang="en-US" sz="600" dirty="0">
                <a:solidFill>
                  <a:srgbClr val="000000"/>
                </a:solidFill>
                <a:latin typeface="Arial"/>
              </a:rPr>
              <a:t>© 2021 Crowe Foederer B.V</a:t>
            </a:r>
          </a:p>
        </p:txBody>
      </p:sp>
      <p:pic>
        <p:nvPicPr>
          <p:cNvPr id="3" name="Afbeelding 2" descr="Afbeelding met tekst&#10;&#10;Automatisch gegenereerde beschrijving">
            <a:extLst>
              <a:ext uri="{FF2B5EF4-FFF2-40B4-BE49-F238E27FC236}">
                <a16:creationId xmlns:a16="http://schemas.microsoft.com/office/drawing/2014/main" id="{6297DE44-E334-4BA6-ACAB-4626C0A3074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85515" y="1344529"/>
            <a:ext cx="2972970" cy="178378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79813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74"/>
                                        </p:tgtEl>
                                        <p:attrNameLst>
                                          <p:attrName>style.visibility</p:attrName>
                                        </p:attrNameLst>
                                      </p:cBhvr>
                                      <p:to>
                                        <p:strVal val="visible"/>
                                      </p:to>
                                    </p:set>
                                    <p:anim calcmode="lin" valueType="num">
                                      <p:cBhvr additive="base">
                                        <p:cTn id="7" dur="500" fill="hold"/>
                                        <p:tgtEl>
                                          <p:spTgt spid="74"/>
                                        </p:tgtEl>
                                        <p:attrNameLst>
                                          <p:attrName>ppt_x</p:attrName>
                                        </p:attrNameLst>
                                      </p:cBhvr>
                                      <p:tavLst>
                                        <p:tav tm="0">
                                          <p:val>
                                            <p:strVal val="#ppt_x"/>
                                          </p:val>
                                        </p:tav>
                                        <p:tav tm="100000">
                                          <p:val>
                                            <p:strVal val="#ppt_x"/>
                                          </p:val>
                                        </p:tav>
                                      </p:tavLst>
                                    </p:anim>
                                    <p:anim calcmode="lin" valueType="num">
                                      <p:cBhvr additive="base">
                                        <p:cTn id="8" dur="500" fill="hold"/>
                                        <p:tgtEl>
                                          <p:spTgt spid="74"/>
                                        </p:tgtEl>
                                        <p:attrNameLst>
                                          <p:attrName>ppt_y</p:attrName>
                                        </p:attrNameLst>
                                      </p:cBhvr>
                                      <p:tavLst>
                                        <p:tav tm="0">
                                          <p:val>
                                            <p:strVal val="1+#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anim calcmode="lin" valueType="num">
                                      <p:cBhvr additive="base">
                                        <p:cTn id="11"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10">
                                            <p:txEl>
                                              <p:pRg st="0" end="0"/>
                                            </p:txEl>
                                          </p:spTgt>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57E1B8B6-95DE-489B-8890-969F756EB92A}"/>
              </a:ext>
            </a:extLst>
          </p:cNvPr>
          <p:cNvPicPr>
            <a:picLocks noChangeAspect="1"/>
          </p:cNvPicPr>
          <p:nvPr/>
        </p:nvPicPr>
        <p:blipFill rotWithShape="1">
          <a:blip r:embed="rId3">
            <a:extLst>
              <a:ext uri="{28A0092B-C50C-407E-A947-70E740481C1C}">
                <a14:useLocalDpi xmlns:a14="http://schemas.microsoft.com/office/drawing/2010/main" val="0"/>
              </a:ext>
            </a:extLst>
          </a:blip>
          <a:srcRect l="12454" t="20435" r="12205" b="24033"/>
          <a:stretch/>
        </p:blipFill>
        <p:spPr>
          <a:xfrm>
            <a:off x="950323" y="1153699"/>
            <a:ext cx="7426183" cy="3646901"/>
          </a:xfrm>
          <a:prstGeom prst="rect">
            <a:avLst/>
          </a:prstGeom>
        </p:spPr>
      </p:pic>
      <p:sp>
        <p:nvSpPr>
          <p:cNvPr id="2" name="Titel 1">
            <a:extLst>
              <a:ext uri="{FF2B5EF4-FFF2-40B4-BE49-F238E27FC236}">
                <a16:creationId xmlns:a16="http://schemas.microsoft.com/office/drawing/2014/main" id="{264E2265-7A21-4AB6-9CA2-4A3D08D84736}"/>
              </a:ext>
            </a:extLst>
          </p:cNvPr>
          <p:cNvSpPr>
            <a:spLocks noGrp="1"/>
          </p:cNvSpPr>
          <p:nvPr>
            <p:ph type="title"/>
          </p:nvPr>
        </p:nvSpPr>
        <p:spPr>
          <a:xfrm>
            <a:off x="165226" y="342901"/>
            <a:ext cx="8813549" cy="369332"/>
          </a:xfrm>
        </p:spPr>
        <p:txBody>
          <a:bodyPr/>
          <a:lstStyle/>
          <a:p>
            <a:r>
              <a:rPr lang="nl-NL" dirty="0"/>
              <a:t>Doel van de Fit Challenge: Crowe gaat voor Olympisch Goud</a:t>
            </a:r>
          </a:p>
        </p:txBody>
      </p:sp>
      <p:sp>
        <p:nvSpPr>
          <p:cNvPr id="16" name="Oval 86">
            <a:extLst>
              <a:ext uri="{FF2B5EF4-FFF2-40B4-BE49-F238E27FC236}">
                <a16:creationId xmlns:a16="http://schemas.microsoft.com/office/drawing/2014/main" id="{C2C744C1-6745-475C-92F8-44E32B24CBD9}"/>
              </a:ext>
            </a:extLst>
          </p:cNvPr>
          <p:cNvSpPr>
            <a:spLocks noChangeAspect="1"/>
          </p:cNvSpPr>
          <p:nvPr/>
        </p:nvSpPr>
        <p:spPr>
          <a:xfrm>
            <a:off x="1698172" y="2872541"/>
            <a:ext cx="2597932" cy="1567039"/>
          </a:xfrm>
          <a:prstGeom prst="ellipse">
            <a:avLst/>
          </a:prstGeom>
          <a:solidFill>
            <a:schemeClr val="bg1"/>
          </a:solidFill>
          <a:ln w="57150">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r>
              <a:rPr lang="nl-NL" sz="1350" dirty="0">
                <a:solidFill>
                  <a:srgbClr val="000000"/>
                </a:solidFill>
              </a:rPr>
              <a:t>Je kunt je goed Mentaal OPLADEN</a:t>
            </a:r>
          </a:p>
        </p:txBody>
      </p:sp>
      <p:sp>
        <p:nvSpPr>
          <p:cNvPr id="7" name="Oval 86">
            <a:extLst>
              <a:ext uri="{FF2B5EF4-FFF2-40B4-BE49-F238E27FC236}">
                <a16:creationId xmlns:a16="http://schemas.microsoft.com/office/drawing/2014/main" id="{263E308F-DAA5-4D30-B189-E513C06D5D94}"/>
              </a:ext>
            </a:extLst>
          </p:cNvPr>
          <p:cNvSpPr>
            <a:spLocks noChangeAspect="1"/>
          </p:cNvSpPr>
          <p:nvPr/>
        </p:nvSpPr>
        <p:spPr>
          <a:xfrm>
            <a:off x="405000" y="1180409"/>
            <a:ext cx="2597932" cy="1567039"/>
          </a:xfrm>
          <a:prstGeom prst="ellipse">
            <a:avLst/>
          </a:prstGeom>
          <a:solidFill>
            <a:schemeClr val="bg1"/>
          </a:solidFill>
          <a:ln w="57150">
            <a:solidFill>
              <a:srgbClr val="0070C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r>
              <a:rPr lang="nl-NL" sz="1320" dirty="0">
                <a:solidFill>
                  <a:srgbClr val="000000"/>
                </a:solidFill>
              </a:rPr>
              <a:t>Crowe komt</a:t>
            </a:r>
          </a:p>
          <a:p>
            <a:pPr algn="ctr" defTabSz="914378"/>
            <a:r>
              <a:rPr lang="nl-NL" sz="1320" dirty="0">
                <a:solidFill>
                  <a:srgbClr val="000000"/>
                </a:solidFill>
              </a:rPr>
              <a:t>in BEWEGING</a:t>
            </a:r>
          </a:p>
        </p:txBody>
      </p:sp>
      <p:sp>
        <p:nvSpPr>
          <p:cNvPr id="17" name="Oval 86">
            <a:extLst>
              <a:ext uri="{FF2B5EF4-FFF2-40B4-BE49-F238E27FC236}">
                <a16:creationId xmlns:a16="http://schemas.microsoft.com/office/drawing/2014/main" id="{A5F2A972-0942-4488-8217-E6FF45D76D16}"/>
              </a:ext>
            </a:extLst>
          </p:cNvPr>
          <p:cNvSpPr>
            <a:spLocks noChangeAspect="1"/>
          </p:cNvSpPr>
          <p:nvPr/>
        </p:nvSpPr>
        <p:spPr>
          <a:xfrm>
            <a:off x="4847897" y="2800409"/>
            <a:ext cx="2597932" cy="1567039"/>
          </a:xfrm>
          <a:prstGeom prst="ellipse">
            <a:avLst/>
          </a:prstGeom>
          <a:solidFill>
            <a:schemeClr val="bg1"/>
          </a:solidFill>
          <a:ln w="57150">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8"/>
            <a:endParaRPr lang="nl-NL" sz="1350" dirty="0">
              <a:solidFill>
                <a:srgbClr val="000000"/>
              </a:solidFill>
            </a:endParaRPr>
          </a:p>
          <a:p>
            <a:pPr algn="ctr" defTabSz="914378"/>
            <a:r>
              <a:rPr lang="nl-NL" sz="1350" dirty="0">
                <a:solidFill>
                  <a:srgbClr val="000000"/>
                </a:solidFill>
              </a:rPr>
              <a:t>Crowe zorgt voor Plezier en ONTSPANNING</a:t>
            </a:r>
            <a:endParaRPr lang="nl-NL" sz="1320" dirty="0">
              <a:solidFill>
                <a:srgbClr val="000000"/>
              </a:solidFill>
            </a:endParaRPr>
          </a:p>
        </p:txBody>
      </p:sp>
      <p:sp>
        <p:nvSpPr>
          <p:cNvPr id="18" name="Oval 86">
            <a:extLst>
              <a:ext uri="{FF2B5EF4-FFF2-40B4-BE49-F238E27FC236}">
                <a16:creationId xmlns:a16="http://schemas.microsoft.com/office/drawing/2014/main" id="{5DF60738-DD77-4FD6-9EB8-B3654A8D7A26}"/>
              </a:ext>
            </a:extLst>
          </p:cNvPr>
          <p:cNvSpPr>
            <a:spLocks noChangeAspect="1"/>
          </p:cNvSpPr>
          <p:nvPr/>
        </p:nvSpPr>
        <p:spPr>
          <a:xfrm>
            <a:off x="3275931" y="1233369"/>
            <a:ext cx="2597932" cy="1567039"/>
          </a:xfrm>
          <a:prstGeom prst="ellipse">
            <a:avLst/>
          </a:prstGeom>
          <a:solidFill>
            <a:schemeClr val="bg1"/>
          </a:solidFill>
          <a:ln w="571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r>
              <a:rPr lang="nl-NL" sz="1320" dirty="0">
                <a:solidFill>
                  <a:srgbClr val="000000"/>
                </a:solidFill>
              </a:rPr>
              <a:t>We gaan voor </a:t>
            </a:r>
          </a:p>
          <a:p>
            <a:pPr algn="ctr" defTabSz="914378"/>
            <a:r>
              <a:rPr lang="nl-NL" sz="1320" dirty="0">
                <a:solidFill>
                  <a:srgbClr val="000000"/>
                </a:solidFill>
              </a:rPr>
              <a:t>TEAM spirit</a:t>
            </a:r>
          </a:p>
        </p:txBody>
      </p:sp>
      <p:sp>
        <p:nvSpPr>
          <p:cNvPr id="19" name="Oval 86">
            <a:extLst>
              <a:ext uri="{FF2B5EF4-FFF2-40B4-BE49-F238E27FC236}">
                <a16:creationId xmlns:a16="http://schemas.microsoft.com/office/drawing/2014/main" id="{3291F9A8-6FA9-4D12-A183-FDD52250A346}"/>
              </a:ext>
            </a:extLst>
          </p:cNvPr>
          <p:cNvSpPr>
            <a:spLocks noChangeAspect="1"/>
          </p:cNvSpPr>
          <p:nvPr/>
        </p:nvSpPr>
        <p:spPr>
          <a:xfrm>
            <a:off x="6146862" y="1233369"/>
            <a:ext cx="2597932" cy="1567039"/>
          </a:xfrm>
          <a:prstGeom prst="ellipse">
            <a:avLst/>
          </a:prstGeom>
          <a:solidFill>
            <a:schemeClr val="bg1"/>
          </a:solidFill>
          <a:ln w="5715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r>
              <a:rPr lang="nl-NL" sz="1320" dirty="0">
                <a:solidFill>
                  <a:schemeClr val="tx1"/>
                </a:solidFill>
              </a:rPr>
              <a:t>Crowe werkt aan een goede </a:t>
            </a:r>
            <a:r>
              <a:rPr lang="nl-NL" sz="1320" dirty="0" err="1">
                <a:solidFill>
                  <a:schemeClr val="tx1"/>
                </a:solidFill>
              </a:rPr>
              <a:t>Work</a:t>
            </a:r>
            <a:r>
              <a:rPr lang="nl-NL" sz="1320" dirty="0">
                <a:solidFill>
                  <a:schemeClr val="tx1"/>
                </a:solidFill>
              </a:rPr>
              <a:t> - life </a:t>
            </a:r>
          </a:p>
          <a:p>
            <a:pPr algn="ctr" defTabSz="914378"/>
            <a:r>
              <a:rPr lang="nl-NL" sz="1320" dirty="0">
                <a:solidFill>
                  <a:schemeClr val="tx1"/>
                </a:solidFill>
              </a:rPr>
              <a:t>BALANCE</a:t>
            </a:r>
          </a:p>
        </p:txBody>
      </p:sp>
    </p:spTree>
    <p:extLst>
      <p:ext uri="{BB962C8B-B14F-4D97-AF65-F5344CB8AC3E}">
        <p14:creationId xmlns:p14="http://schemas.microsoft.com/office/powerpoint/2010/main" val="26344723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57E1B8B6-95DE-489B-8890-969F756EB92A}"/>
              </a:ext>
            </a:extLst>
          </p:cNvPr>
          <p:cNvPicPr>
            <a:picLocks noChangeAspect="1"/>
          </p:cNvPicPr>
          <p:nvPr/>
        </p:nvPicPr>
        <p:blipFill rotWithShape="1">
          <a:blip r:embed="rId3">
            <a:extLst>
              <a:ext uri="{28A0092B-C50C-407E-A947-70E740481C1C}">
                <a14:useLocalDpi xmlns:a14="http://schemas.microsoft.com/office/drawing/2010/main" val="0"/>
              </a:ext>
            </a:extLst>
          </a:blip>
          <a:srcRect l="12454" t="20435" r="12205" b="24033"/>
          <a:stretch/>
        </p:blipFill>
        <p:spPr>
          <a:xfrm>
            <a:off x="950323" y="1153699"/>
            <a:ext cx="7426183" cy="3646901"/>
          </a:xfrm>
          <a:prstGeom prst="rect">
            <a:avLst/>
          </a:prstGeom>
        </p:spPr>
      </p:pic>
      <p:sp>
        <p:nvSpPr>
          <p:cNvPr id="2" name="Titel 1">
            <a:extLst>
              <a:ext uri="{FF2B5EF4-FFF2-40B4-BE49-F238E27FC236}">
                <a16:creationId xmlns:a16="http://schemas.microsoft.com/office/drawing/2014/main" id="{264E2265-7A21-4AB6-9CA2-4A3D08D84736}"/>
              </a:ext>
            </a:extLst>
          </p:cNvPr>
          <p:cNvSpPr>
            <a:spLocks noGrp="1"/>
          </p:cNvSpPr>
          <p:nvPr>
            <p:ph type="title"/>
          </p:nvPr>
        </p:nvSpPr>
        <p:spPr>
          <a:xfrm>
            <a:off x="405000" y="342901"/>
            <a:ext cx="8442499" cy="369332"/>
          </a:xfrm>
        </p:spPr>
        <p:txBody>
          <a:bodyPr/>
          <a:lstStyle/>
          <a:p>
            <a:r>
              <a:rPr lang="nl-NL" dirty="0"/>
              <a:t>Voorbeelden van acties de komende maanden</a:t>
            </a:r>
          </a:p>
        </p:txBody>
      </p:sp>
      <p:sp>
        <p:nvSpPr>
          <p:cNvPr id="16" name="Oval 86">
            <a:extLst>
              <a:ext uri="{FF2B5EF4-FFF2-40B4-BE49-F238E27FC236}">
                <a16:creationId xmlns:a16="http://schemas.microsoft.com/office/drawing/2014/main" id="{C2C744C1-6745-475C-92F8-44E32B24CBD9}"/>
              </a:ext>
            </a:extLst>
          </p:cNvPr>
          <p:cNvSpPr>
            <a:spLocks noChangeAspect="1"/>
          </p:cNvSpPr>
          <p:nvPr/>
        </p:nvSpPr>
        <p:spPr>
          <a:xfrm>
            <a:off x="1645642" y="2800408"/>
            <a:ext cx="2597932" cy="1567039"/>
          </a:xfrm>
          <a:prstGeom prst="ellipse">
            <a:avLst/>
          </a:prstGeom>
          <a:solidFill>
            <a:schemeClr val="bg1"/>
          </a:solidFill>
          <a:ln w="57150">
            <a:solidFill>
              <a:srgbClr val="FFC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defTabSz="914378">
              <a:buFont typeface="Arial" panose="020B0604020202020204" pitchFamily="34" charset="0"/>
              <a:buChar char="•"/>
            </a:pPr>
            <a:r>
              <a:rPr lang="nl-NL" sz="900" dirty="0">
                <a:solidFill>
                  <a:schemeClr val="tx1"/>
                </a:solidFill>
              </a:rPr>
              <a:t>Fit op je werkplek</a:t>
            </a:r>
          </a:p>
          <a:p>
            <a:pPr marL="214313" indent="-214313" defTabSz="914378">
              <a:buFont typeface="Arial" panose="020B0604020202020204" pitchFamily="34" charset="0"/>
              <a:buChar char="•"/>
            </a:pPr>
            <a:r>
              <a:rPr lang="nl-NL" sz="900" dirty="0">
                <a:solidFill>
                  <a:schemeClr val="tx1"/>
                </a:solidFill>
              </a:rPr>
              <a:t>De </a:t>
            </a:r>
            <a:r>
              <a:rPr lang="nl-NL" sz="900" dirty="0" err="1">
                <a:solidFill>
                  <a:schemeClr val="tx1"/>
                </a:solidFill>
              </a:rPr>
              <a:t>motivation</a:t>
            </a:r>
            <a:r>
              <a:rPr lang="nl-NL" sz="900" dirty="0">
                <a:solidFill>
                  <a:schemeClr val="tx1"/>
                </a:solidFill>
              </a:rPr>
              <a:t> podcast</a:t>
            </a:r>
          </a:p>
          <a:p>
            <a:pPr marL="214313" indent="-214313" defTabSz="914378">
              <a:buFont typeface="Arial" panose="020B0604020202020204" pitchFamily="34" charset="0"/>
              <a:buChar char="•"/>
            </a:pPr>
            <a:endParaRPr lang="nl-NL" sz="1050" dirty="0">
              <a:solidFill>
                <a:schemeClr val="tx1"/>
              </a:solidFill>
            </a:endParaRPr>
          </a:p>
        </p:txBody>
      </p:sp>
      <p:sp>
        <p:nvSpPr>
          <p:cNvPr id="7" name="Oval 86">
            <a:extLst>
              <a:ext uri="{FF2B5EF4-FFF2-40B4-BE49-F238E27FC236}">
                <a16:creationId xmlns:a16="http://schemas.microsoft.com/office/drawing/2014/main" id="{263E308F-DAA5-4D30-B189-E513C06D5D94}"/>
              </a:ext>
            </a:extLst>
          </p:cNvPr>
          <p:cNvSpPr>
            <a:spLocks noChangeAspect="1"/>
          </p:cNvSpPr>
          <p:nvPr/>
        </p:nvSpPr>
        <p:spPr>
          <a:xfrm>
            <a:off x="405000" y="1180409"/>
            <a:ext cx="2597932" cy="1567039"/>
          </a:xfrm>
          <a:prstGeom prst="ellipse">
            <a:avLst/>
          </a:prstGeom>
          <a:solidFill>
            <a:schemeClr val="bg1"/>
          </a:solidFill>
          <a:ln w="57150">
            <a:solidFill>
              <a:srgbClr val="0070C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defTabSz="914378">
              <a:buFont typeface="Arial" panose="020B0604020202020204" pitchFamily="34" charset="0"/>
              <a:buChar char="•"/>
            </a:pPr>
            <a:endParaRPr lang="nl-NL" sz="1050" b="1" dirty="0">
              <a:solidFill>
                <a:schemeClr val="tx1"/>
              </a:solidFill>
            </a:endParaRPr>
          </a:p>
          <a:p>
            <a:pPr marL="214313" indent="-214313" defTabSz="914378">
              <a:buFont typeface="Arial" panose="020B0604020202020204" pitchFamily="34" charset="0"/>
              <a:buChar char="•"/>
            </a:pPr>
            <a:endParaRPr lang="nl-NL" sz="1050" b="1" dirty="0">
              <a:solidFill>
                <a:schemeClr val="tx1"/>
              </a:solidFill>
            </a:endParaRPr>
          </a:p>
          <a:p>
            <a:pPr marL="214313" indent="-214313" defTabSz="914378">
              <a:buFont typeface="Arial" panose="020B0604020202020204" pitchFamily="34" charset="0"/>
              <a:buChar char="•"/>
            </a:pPr>
            <a:r>
              <a:rPr lang="nl-NL" sz="900" dirty="0">
                <a:solidFill>
                  <a:schemeClr val="tx1"/>
                </a:solidFill>
              </a:rPr>
              <a:t>We gaan stappen tellen!</a:t>
            </a:r>
          </a:p>
          <a:p>
            <a:pPr marL="214313" indent="-214313" defTabSz="914378">
              <a:buFont typeface="Arial" panose="020B0604020202020204" pitchFamily="34" charset="0"/>
              <a:buChar char="•"/>
            </a:pPr>
            <a:r>
              <a:rPr lang="nl-NL" sz="900" dirty="0">
                <a:solidFill>
                  <a:schemeClr val="tx1"/>
                </a:solidFill>
              </a:rPr>
              <a:t>Wandelroutes per vestiging</a:t>
            </a:r>
          </a:p>
          <a:p>
            <a:pPr defTabSz="914378"/>
            <a:endParaRPr lang="nl-NL" b="1" dirty="0">
              <a:solidFill>
                <a:schemeClr val="tx1"/>
              </a:solidFill>
            </a:endParaRPr>
          </a:p>
        </p:txBody>
      </p:sp>
      <p:sp>
        <p:nvSpPr>
          <p:cNvPr id="17" name="Oval 86">
            <a:extLst>
              <a:ext uri="{FF2B5EF4-FFF2-40B4-BE49-F238E27FC236}">
                <a16:creationId xmlns:a16="http://schemas.microsoft.com/office/drawing/2014/main" id="{A5F2A972-0942-4488-8217-E6FF45D76D16}"/>
              </a:ext>
            </a:extLst>
          </p:cNvPr>
          <p:cNvSpPr>
            <a:spLocks noChangeAspect="1"/>
          </p:cNvSpPr>
          <p:nvPr/>
        </p:nvSpPr>
        <p:spPr>
          <a:xfrm>
            <a:off x="4847897" y="2800409"/>
            <a:ext cx="2597932" cy="1567039"/>
          </a:xfrm>
          <a:prstGeom prst="ellipse">
            <a:avLst/>
          </a:prstGeom>
          <a:solidFill>
            <a:schemeClr val="bg1"/>
          </a:solidFill>
          <a:ln w="57150">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defTabSz="914378">
              <a:buFont typeface="Arial" panose="020B0604020202020204" pitchFamily="34" charset="0"/>
              <a:buChar char="•"/>
            </a:pPr>
            <a:r>
              <a:rPr lang="nl-NL" sz="900" dirty="0">
                <a:solidFill>
                  <a:schemeClr val="tx1"/>
                </a:solidFill>
              </a:rPr>
              <a:t>Wie stuurt meeste complimenten uit? </a:t>
            </a:r>
          </a:p>
          <a:p>
            <a:pPr marL="214313" indent="-214313" defTabSz="914378">
              <a:buFont typeface="Arial" panose="020B0604020202020204" pitchFamily="34" charset="0"/>
              <a:buChar char="•"/>
            </a:pPr>
            <a:r>
              <a:rPr lang="nl-NL" sz="900" dirty="0">
                <a:solidFill>
                  <a:schemeClr val="tx1"/>
                </a:solidFill>
              </a:rPr>
              <a:t>De ludieke </a:t>
            </a:r>
            <a:r>
              <a:rPr lang="nl-NL" sz="900" dirty="0" err="1">
                <a:solidFill>
                  <a:schemeClr val="tx1"/>
                </a:solidFill>
              </a:rPr>
              <a:t>Buff</a:t>
            </a:r>
            <a:r>
              <a:rPr lang="nl-NL" sz="900" dirty="0">
                <a:solidFill>
                  <a:schemeClr val="tx1"/>
                </a:solidFill>
              </a:rPr>
              <a:t> actie</a:t>
            </a:r>
          </a:p>
        </p:txBody>
      </p:sp>
      <p:sp>
        <p:nvSpPr>
          <p:cNvPr id="18" name="Oval 86">
            <a:extLst>
              <a:ext uri="{FF2B5EF4-FFF2-40B4-BE49-F238E27FC236}">
                <a16:creationId xmlns:a16="http://schemas.microsoft.com/office/drawing/2014/main" id="{5DF60738-DD77-4FD6-9EB8-B3654A8D7A26}"/>
              </a:ext>
            </a:extLst>
          </p:cNvPr>
          <p:cNvSpPr>
            <a:spLocks noChangeAspect="1"/>
          </p:cNvSpPr>
          <p:nvPr/>
        </p:nvSpPr>
        <p:spPr>
          <a:xfrm>
            <a:off x="3275931" y="1206889"/>
            <a:ext cx="2597932" cy="1567039"/>
          </a:xfrm>
          <a:prstGeom prst="ellipse">
            <a:avLst/>
          </a:prstGeom>
          <a:solidFill>
            <a:schemeClr val="bg1"/>
          </a:solidFill>
          <a:ln w="57150">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defTabSz="914378">
              <a:buFont typeface="Arial" panose="020B0604020202020204" pitchFamily="34" charset="0"/>
              <a:buChar char="•"/>
            </a:pPr>
            <a:r>
              <a:rPr lang="nl-NL" sz="900" dirty="0">
                <a:solidFill>
                  <a:schemeClr val="tx1"/>
                </a:solidFill>
              </a:rPr>
              <a:t>De sportiefste teamfoto</a:t>
            </a:r>
          </a:p>
          <a:p>
            <a:pPr marL="214313" indent="-214313" defTabSz="914378">
              <a:buFont typeface="Arial" panose="020B0604020202020204" pitchFamily="34" charset="0"/>
              <a:buChar char="•"/>
            </a:pPr>
            <a:r>
              <a:rPr lang="nl-NL" sz="900" dirty="0">
                <a:solidFill>
                  <a:schemeClr val="tx1"/>
                </a:solidFill>
              </a:rPr>
              <a:t>Goede Doelen kilometers</a:t>
            </a:r>
          </a:p>
        </p:txBody>
      </p:sp>
      <p:sp>
        <p:nvSpPr>
          <p:cNvPr id="19" name="Oval 86">
            <a:extLst>
              <a:ext uri="{FF2B5EF4-FFF2-40B4-BE49-F238E27FC236}">
                <a16:creationId xmlns:a16="http://schemas.microsoft.com/office/drawing/2014/main" id="{3291F9A8-6FA9-4D12-A183-FDD52250A346}"/>
              </a:ext>
            </a:extLst>
          </p:cNvPr>
          <p:cNvSpPr>
            <a:spLocks noChangeAspect="1"/>
          </p:cNvSpPr>
          <p:nvPr/>
        </p:nvSpPr>
        <p:spPr>
          <a:xfrm>
            <a:off x="6120485" y="1220181"/>
            <a:ext cx="2597932" cy="1567039"/>
          </a:xfrm>
          <a:prstGeom prst="ellipse">
            <a:avLst/>
          </a:prstGeom>
          <a:solidFill>
            <a:schemeClr val="bg1"/>
          </a:solidFill>
          <a:ln w="57150">
            <a:solidFill>
              <a:srgbClr val="FF000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defTabSz="914378">
              <a:buFont typeface="Arial" panose="020B0604020202020204" pitchFamily="34" charset="0"/>
              <a:buChar char="•"/>
            </a:pPr>
            <a:endParaRPr lang="nl-NL" sz="1050" dirty="0">
              <a:solidFill>
                <a:schemeClr val="tx1"/>
              </a:solidFill>
            </a:endParaRPr>
          </a:p>
          <a:p>
            <a:pPr marL="214313" indent="-214313" defTabSz="914378">
              <a:buFont typeface="Arial" panose="020B0604020202020204" pitchFamily="34" charset="0"/>
              <a:buChar char="•"/>
            </a:pPr>
            <a:r>
              <a:rPr lang="nl-NL" sz="900" dirty="0">
                <a:solidFill>
                  <a:schemeClr val="tx1"/>
                </a:solidFill>
              </a:rPr>
              <a:t>Speel het Crowe gezelschapsspel</a:t>
            </a:r>
          </a:p>
          <a:p>
            <a:pPr defTabSz="914378"/>
            <a:endParaRPr lang="nl-NL" sz="1050" dirty="0">
              <a:solidFill>
                <a:schemeClr val="tx1"/>
              </a:solidFill>
            </a:endParaRPr>
          </a:p>
        </p:txBody>
      </p:sp>
    </p:spTree>
    <p:extLst>
      <p:ext uri="{BB962C8B-B14F-4D97-AF65-F5344CB8AC3E}">
        <p14:creationId xmlns:p14="http://schemas.microsoft.com/office/powerpoint/2010/main" val="3534474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E2265-7A21-4AB6-9CA2-4A3D08D84736}"/>
              </a:ext>
            </a:extLst>
          </p:cNvPr>
          <p:cNvSpPr>
            <a:spLocks noGrp="1"/>
          </p:cNvSpPr>
          <p:nvPr>
            <p:ph type="title"/>
          </p:nvPr>
        </p:nvSpPr>
        <p:spPr/>
        <p:txBody>
          <a:bodyPr/>
          <a:lstStyle/>
          <a:p>
            <a:endParaRPr lang="nl-NL" dirty="0"/>
          </a:p>
        </p:txBody>
      </p:sp>
      <p:sp>
        <p:nvSpPr>
          <p:cNvPr id="9" name="Tekstvak 8">
            <a:extLst>
              <a:ext uri="{FF2B5EF4-FFF2-40B4-BE49-F238E27FC236}">
                <a16:creationId xmlns:a16="http://schemas.microsoft.com/office/drawing/2014/main" id="{07D61542-5DF7-4842-86CD-8F715DC142C4}"/>
              </a:ext>
            </a:extLst>
          </p:cNvPr>
          <p:cNvSpPr txBox="1"/>
          <p:nvPr/>
        </p:nvSpPr>
        <p:spPr>
          <a:xfrm>
            <a:off x="283639" y="3273613"/>
            <a:ext cx="8710364" cy="1477328"/>
          </a:xfrm>
          <a:prstGeom prst="rect">
            <a:avLst/>
          </a:prstGeom>
          <a:noFill/>
        </p:spPr>
        <p:txBody>
          <a:bodyPr wrap="square" rtlCol="0">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nl-NL" sz="1500" b="0" i="0" u="none" strike="noStrike" kern="1200" cap="none" spc="0" normalizeH="0" baseline="0" noProof="0" dirty="0">
                <a:ln>
                  <a:noFill/>
                </a:ln>
                <a:solidFill>
                  <a:srgbClr val="000000"/>
                </a:solidFill>
                <a:effectLst/>
                <a:uLnTx/>
                <a:uFillTx/>
                <a:latin typeface="Arial"/>
                <a:ea typeface="+mn-ea"/>
                <a:cs typeface="+mn-cs"/>
              </a:rPr>
              <a:t>De komende maanden gaan we samen leuke uitdagingen aan en worden we uitgedaagd, gemotiveerd en geïnspireerd door de CVO. Wie dit is en wat hij gaat doen? Daar hoor je later </a:t>
            </a:r>
          </a:p>
          <a:p>
            <a:pPr marL="0" marR="0" lvl="0" indent="0" algn="l" defTabSz="914378" rtl="0" eaLnBrk="1" fontAlgn="auto" latinLnBrk="0" hangingPunct="1">
              <a:lnSpc>
                <a:spcPct val="100000"/>
              </a:lnSpc>
              <a:spcBef>
                <a:spcPts val="0"/>
              </a:spcBef>
              <a:spcAft>
                <a:spcPts val="0"/>
              </a:spcAft>
              <a:buClrTx/>
              <a:buSzTx/>
              <a:buFontTx/>
              <a:buNone/>
              <a:tabLst/>
              <a:defRPr/>
            </a:pPr>
            <a:r>
              <a:rPr kumimoji="0" lang="nl-NL" sz="1500" b="0" i="0" u="none" strike="noStrike" kern="1200" cap="none" spc="0" normalizeH="0" baseline="0" noProof="0" dirty="0">
                <a:ln>
                  <a:noFill/>
                </a:ln>
                <a:solidFill>
                  <a:srgbClr val="000000"/>
                </a:solidFill>
                <a:effectLst/>
                <a:uLnTx/>
                <a:uFillTx/>
                <a:latin typeface="Arial"/>
                <a:ea typeface="+mn-ea"/>
                <a:cs typeface="+mn-cs"/>
              </a:rPr>
              <a:t>meer over. </a:t>
            </a:r>
          </a:p>
          <a:p>
            <a:pPr marL="0" marR="0" lvl="0" indent="0" algn="l" defTabSz="914378" rtl="0" eaLnBrk="1" fontAlgn="auto" latinLnBrk="0" hangingPunct="1">
              <a:lnSpc>
                <a:spcPct val="100000"/>
              </a:lnSpc>
              <a:spcBef>
                <a:spcPts val="0"/>
              </a:spcBef>
              <a:spcAft>
                <a:spcPts val="0"/>
              </a:spcAft>
              <a:buClrTx/>
              <a:buSzTx/>
              <a:buFontTx/>
              <a:buNone/>
              <a:tabLst/>
              <a:defRPr/>
            </a:pPr>
            <a:br>
              <a:rPr kumimoji="0" lang="nl-NL" sz="1500" b="0" i="0" u="none" strike="noStrike" kern="1200" cap="none" spc="0" normalizeH="0" baseline="0" noProof="0" dirty="0">
                <a:ln>
                  <a:noFill/>
                </a:ln>
                <a:solidFill>
                  <a:srgbClr val="000000"/>
                </a:solidFill>
                <a:effectLst/>
                <a:uLnTx/>
                <a:uFillTx/>
                <a:latin typeface="Arial"/>
                <a:ea typeface="+mn-ea"/>
                <a:cs typeface="+mn-cs"/>
              </a:rPr>
            </a:br>
            <a:r>
              <a:rPr kumimoji="0" lang="nl-NL" sz="1500" b="0" i="0" u="none" strike="noStrike" kern="1200" cap="none" spc="0" normalizeH="0" baseline="0" noProof="0" dirty="0">
                <a:ln>
                  <a:noFill/>
                </a:ln>
                <a:solidFill>
                  <a:srgbClr val="000000"/>
                </a:solidFill>
                <a:effectLst/>
                <a:uLnTx/>
                <a:uFillTx/>
                <a:latin typeface="Arial"/>
                <a:ea typeface="+mn-ea"/>
                <a:cs typeface="+mn-cs"/>
              </a:rPr>
              <a:t>Samen op weg naar Olympisch goud … en zoveel meer winst! </a:t>
            </a:r>
          </a:p>
          <a:p>
            <a:pPr marL="0" marR="0" lvl="0" indent="0" algn="l" defTabSz="914378" rtl="0" eaLnBrk="1" fontAlgn="auto" latinLnBrk="0" hangingPunct="1">
              <a:lnSpc>
                <a:spcPct val="100000"/>
              </a:lnSpc>
              <a:spcBef>
                <a:spcPts val="0"/>
              </a:spcBef>
              <a:spcAft>
                <a:spcPts val="0"/>
              </a:spcAft>
              <a:buClrTx/>
              <a:buSzTx/>
              <a:buFontTx/>
              <a:buNone/>
              <a:tabLst/>
              <a:defRPr/>
            </a:pPr>
            <a:endParaRPr kumimoji="0" lang="nl-NL" sz="1500" b="0" i="0" u="none" strike="noStrike" kern="1200" cap="none" spc="0" normalizeH="0" baseline="0" noProof="0" dirty="0">
              <a:ln>
                <a:noFill/>
              </a:ln>
              <a:solidFill>
                <a:srgbClr val="000000"/>
              </a:solidFill>
              <a:effectLst/>
              <a:uLnTx/>
              <a:uFillTx/>
              <a:latin typeface="Arial"/>
              <a:ea typeface="+mn-ea"/>
              <a:cs typeface="+mn-cs"/>
            </a:endParaRPr>
          </a:p>
        </p:txBody>
      </p:sp>
      <p:sp>
        <p:nvSpPr>
          <p:cNvPr id="7" name="Rectangle 74">
            <a:extLst>
              <a:ext uri="{FF2B5EF4-FFF2-40B4-BE49-F238E27FC236}">
                <a16:creationId xmlns:a16="http://schemas.microsoft.com/office/drawing/2014/main" id="{0DA109B1-0E3A-4D50-8D28-353B1A1A257D}"/>
              </a:ext>
            </a:extLst>
          </p:cNvPr>
          <p:cNvSpPr/>
          <p:nvPr/>
        </p:nvSpPr>
        <p:spPr>
          <a:xfrm>
            <a:off x="0" y="1322676"/>
            <a:ext cx="9144000" cy="180936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highlight>
                <a:srgbClr val="FFFF00"/>
              </a:highlight>
              <a:uLnTx/>
              <a:uFillTx/>
              <a:latin typeface="Arial"/>
              <a:ea typeface="+mn-ea"/>
              <a:cs typeface="+mn-cs"/>
            </a:endParaRPr>
          </a:p>
        </p:txBody>
      </p:sp>
      <p:sp>
        <p:nvSpPr>
          <p:cNvPr id="6" name="Rechthoek 5">
            <a:extLst>
              <a:ext uri="{FF2B5EF4-FFF2-40B4-BE49-F238E27FC236}">
                <a16:creationId xmlns:a16="http://schemas.microsoft.com/office/drawing/2014/main" id="{3CCC7EA5-89F5-45D6-8A59-E040229DE241}"/>
              </a:ext>
            </a:extLst>
          </p:cNvPr>
          <p:cNvSpPr/>
          <p:nvPr/>
        </p:nvSpPr>
        <p:spPr>
          <a:xfrm>
            <a:off x="395976" y="1986842"/>
            <a:ext cx="3411000" cy="369332"/>
          </a:xfrm>
          <a:prstGeom prst="rect">
            <a:avLst/>
          </a:prstGeom>
        </p:spPr>
        <p:txBody>
          <a:bodyPr wrap="square">
            <a:spAutoFit/>
          </a:bodyPr>
          <a:lstStyle/>
          <a:p>
            <a:pPr marL="0" marR="0" lvl="0" indent="0" algn="l" defTabSz="914378" rtl="0" eaLnBrk="1" fontAlgn="auto" latinLnBrk="0" hangingPunct="1">
              <a:lnSpc>
                <a:spcPct val="100000"/>
              </a:lnSpc>
              <a:spcBef>
                <a:spcPts val="0"/>
              </a:spcBef>
              <a:spcAft>
                <a:spcPts val="0"/>
              </a:spcAft>
              <a:buClrTx/>
              <a:buSzTx/>
              <a:buFontTx/>
              <a:buNone/>
              <a:tabLst/>
              <a:defRPr/>
            </a:pPr>
            <a:r>
              <a:rPr kumimoji="0" lang="nl-NL" sz="1800" b="1" i="0" u="none" strike="noStrike" kern="1200" cap="none" spc="0" normalizeH="0" baseline="0" noProof="0" dirty="0">
                <a:ln>
                  <a:noFill/>
                </a:ln>
                <a:solidFill>
                  <a:srgbClr val="000000"/>
                </a:solidFill>
                <a:effectLst/>
                <a:uLnTx/>
                <a:uFillTx/>
                <a:latin typeface="Arial"/>
                <a:ea typeface="+mn-ea"/>
                <a:cs typeface="+mn-cs"/>
              </a:rPr>
              <a:t>CVO ???? </a:t>
            </a:r>
          </a:p>
        </p:txBody>
      </p:sp>
      <p:grpSp>
        <p:nvGrpSpPr>
          <p:cNvPr id="10" name="Groep 9">
            <a:extLst>
              <a:ext uri="{FF2B5EF4-FFF2-40B4-BE49-F238E27FC236}">
                <a16:creationId xmlns:a16="http://schemas.microsoft.com/office/drawing/2014/main" id="{45D19655-6E18-41F7-AC15-0BA380FB5C49}"/>
              </a:ext>
            </a:extLst>
          </p:cNvPr>
          <p:cNvGrpSpPr/>
          <p:nvPr/>
        </p:nvGrpSpPr>
        <p:grpSpPr>
          <a:xfrm>
            <a:off x="4800600" y="57245"/>
            <a:ext cx="3477341" cy="3346065"/>
            <a:chOff x="2284642" y="0"/>
            <a:chExt cx="7240358" cy="6967022"/>
          </a:xfrm>
        </p:grpSpPr>
        <p:pic>
          <p:nvPicPr>
            <p:cNvPr id="4" name="Afbeelding 3">
              <a:extLst>
                <a:ext uri="{FF2B5EF4-FFF2-40B4-BE49-F238E27FC236}">
                  <a16:creationId xmlns:a16="http://schemas.microsoft.com/office/drawing/2014/main" id="{285FF893-FB71-4C3A-B240-712ABA0A4A1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67000" y="0"/>
              <a:ext cx="6858000" cy="6858000"/>
            </a:xfrm>
            <a:prstGeom prst="rect">
              <a:avLst/>
            </a:prstGeom>
          </p:spPr>
        </p:pic>
        <p:pic>
          <p:nvPicPr>
            <p:cNvPr id="8" name="Afbeelding 7">
              <a:extLst>
                <a:ext uri="{FF2B5EF4-FFF2-40B4-BE49-F238E27FC236}">
                  <a16:creationId xmlns:a16="http://schemas.microsoft.com/office/drawing/2014/main" id="{95A16D0F-BBB1-44CC-9E64-63A55E76DC0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284642" y="109022"/>
              <a:ext cx="6858000" cy="6858000"/>
            </a:xfrm>
            <a:prstGeom prst="rect">
              <a:avLst/>
            </a:prstGeom>
          </p:spPr>
        </p:pic>
      </p:grpSp>
      <p:sp>
        <p:nvSpPr>
          <p:cNvPr id="11" name="Rectangle 74">
            <a:extLst>
              <a:ext uri="{FF2B5EF4-FFF2-40B4-BE49-F238E27FC236}">
                <a16:creationId xmlns:a16="http://schemas.microsoft.com/office/drawing/2014/main" id="{72DC1D06-24C8-4B83-814B-492EF5838257}"/>
              </a:ext>
            </a:extLst>
          </p:cNvPr>
          <p:cNvSpPr/>
          <p:nvPr/>
        </p:nvSpPr>
        <p:spPr>
          <a:xfrm>
            <a:off x="0" y="2987666"/>
            <a:ext cx="9144000" cy="19674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685783"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dirty="0">
              <a:ln>
                <a:noFill/>
              </a:ln>
              <a:solidFill>
                <a:srgbClr val="FFFFFF"/>
              </a:solidFill>
              <a:effectLst/>
              <a:highlight>
                <a:srgbClr val="FFFF00"/>
              </a:highlight>
              <a:uLnTx/>
              <a:uFillTx/>
              <a:latin typeface="Arial"/>
              <a:ea typeface="+mn-ea"/>
              <a:cs typeface="+mn-cs"/>
            </a:endParaRPr>
          </a:p>
        </p:txBody>
      </p:sp>
    </p:spTree>
    <p:extLst>
      <p:ext uri="{BB962C8B-B14F-4D97-AF65-F5344CB8AC3E}">
        <p14:creationId xmlns:p14="http://schemas.microsoft.com/office/powerpoint/2010/main" val="2707199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E2265-7A21-4AB6-9CA2-4A3D08D84736}"/>
              </a:ext>
            </a:extLst>
          </p:cNvPr>
          <p:cNvSpPr>
            <a:spLocks noGrp="1"/>
          </p:cNvSpPr>
          <p:nvPr>
            <p:ph type="title"/>
          </p:nvPr>
        </p:nvSpPr>
        <p:spPr>
          <a:xfrm>
            <a:off x="405000" y="342901"/>
            <a:ext cx="8370000" cy="369332"/>
          </a:xfrm>
        </p:spPr>
        <p:txBody>
          <a:bodyPr/>
          <a:lstStyle/>
          <a:p>
            <a:pPr defTabSz="914378"/>
            <a:r>
              <a:rPr lang="nl-NL" dirty="0">
                <a:solidFill>
                  <a:srgbClr val="000000"/>
                </a:solidFill>
              </a:rPr>
              <a:t>Neem deel aan de 1</a:t>
            </a:r>
            <a:r>
              <a:rPr lang="nl-NL" baseline="30000" dirty="0">
                <a:solidFill>
                  <a:srgbClr val="000000"/>
                </a:solidFill>
              </a:rPr>
              <a:t>e</a:t>
            </a:r>
            <a:r>
              <a:rPr lang="nl-NL" dirty="0">
                <a:solidFill>
                  <a:srgbClr val="000000"/>
                </a:solidFill>
              </a:rPr>
              <a:t> CHALLENGE  </a:t>
            </a:r>
          </a:p>
        </p:txBody>
      </p:sp>
      <p:sp>
        <p:nvSpPr>
          <p:cNvPr id="11" name="Rectangle 74">
            <a:extLst>
              <a:ext uri="{FF2B5EF4-FFF2-40B4-BE49-F238E27FC236}">
                <a16:creationId xmlns:a16="http://schemas.microsoft.com/office/drawing/2014/main" id="{434B7ED1-F821-4D3C-8E91-FAE4B9DF906B}"/>
              </a:ext>
            </a:extLst>
          </p:cNvPr>
          <p:cNvSpPr/>
          <p:nvPr/>
        </p:nvSpPr>
        <p:spPr>
          <a:xfrm>
            <a:off x="0" y="2719328"/>
            <a:ext cx="9144000" cy="257175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endParaRPr lang="en-US" sz="1350" dirty="0">
              <a:solidFill>
                <a:srgbClr val="FFFFFF"/>
              </a:solidFill>
              <a:highlight>
                <a:srgbClr val="FFFF00"/>
              </a:highlight>
              <a:latin typeface="Arial"/>
            </a:endParaRPr>
          </a:p>
        </p:txBody>
      </p:sp>
      <p:sp>
        <p:nvSpPr>
          <p:cNvPr id="6" name="Rechthoek 5">
            <a:extLst>
              <a:ext uri="{FF2B5EF4-FFF2-40B4-BE49-F238E27FC236}">
                <a16:creationId xmlns:a16="http://schemas.microsoft.com/office/drawing/2014/main" id="{3CCC7EA5-89F5-45D6-8A59-E040229DE241}"/>
              </a:ext>
            </a:extLst>
          </p:cNvPr>
          <p:cNvSpPr/>
          <p:nvPr/>
        </p:nvSpPr>
        <p:spPr>
          <a:xfrm>
            <a:off x="2636206" y="4224451"/>
            <a:ext cx="4096034" cy="369332"/>
          </a:xfrm>
          <a:prstGeom prst="rect">
            <a:avLst/>
          </a:prstGeom>
        </p:spPr>
        <p:txBody>
          <a:bodyPr wrap="square">
            <a:spAutoFit/>
          </a:bodyPr>
          <a:lstStyle/>
          <a:p>
            <a:pPr defTabSz="914378"/>
            <a:r>
              <a:rPr lang="nl-NL" b="1" dirty="0">
                <a:solidFill>
                  <a:srgbClr val="000000"/>
                </a:solidFill>
                <a:latin typeface="Arial"/>
              </a:rPr>
              <a:t>www</a:t>
            </a:r>
            <a:r>
              <a:rPr lang="nl-NL" b="1">
                <a:solidFill>
                  <a:srgbClr val="000000"/>
                </a:solidFill>
                <a:latin typeface="Arial"/>
              </a:rPr>
              <a:t>.crowe-foederer</a:t>
            </a:r>
            <a:r>
              <a:rPr lang="nl-NL" b="1" dirty="0">
                <a:solidFill>
                  <a:srgbClr val="000000"/>
                </a:solidFill>
                <a:latin typeface="Arial"/>
              </a:rPr>
              <a:t>.nl/fitchallenge</a:t>
            </a:r>
            <a:endParaRPr lang="nl-NL" sz="1200" dirty="0">
              <a:solidFill>
                <a:srgbClr val="000000"/>
              </a:solidFill>
              <a:latin typeface="Arial"/>
            </a:endParaRPr>
          </a:p>
        </p:txBody>
      </p:sp>
      <p:sp>
        <p:nvSpPr>
          <p:cNvPr id="14" name="Rechthoek 13">
            <a:extLst>
              <a:ext uri="{FF2B5EF4-FFF2-40B4-BE49-F238E27FC236}">
                <a16:creationId xmlns:a16="http://schemas.microsoft.com/office/drawing/2014/main" id="{F11D3090-2797-4643-9BAF-D1D718396BB3}"/>
              </a:ext>
            </a:extLst>
          </p:cNvPr>
          <p:cNvSpPr/>
          <p:nvPr/>
        </p:nvSpPr>
        <p:spPr>
          <a:xfrm>
            <a:off x="374606" y="3771775"/>
            <a:ext cx="8394789" cy="415498"/>
          </a:xfrm>
          <a:prstGeom prst="rect">
            <a:avLst/>
          </a:prstGeom>
        </p:spPr>
        <p:txBody>
          <a:bodyPr wrap="square">
            <a:spAutoFit/>
          </a:bodyPr>
          <a:lstStyle/>
          <a:p>
            <a:pPr defTabSz="914378"/>
            <a:r>
              <a:rPr lang="nl-NL" sz="1050" dirty="0"/>
              <a:t>Heb jij je Fitbit geïnstalleerd en al in gebruik? Wellicht heb je dan geconstateerd dat jij topfit bent </a:t>
            </a:r>
            <a:r>
              <a:rPr lang="nl-NL" sz="1050" dirty="0">
                <a:sym typeface="Wingdings" panose="05000000000000000000" pitchFamily="2" charset="2"/>
              </a:rPr>
              <a:t></a:t>
            </a:r>
            <a:r>
              <a:rPr lang="nl-NL" sz="1050" dirty="0"/>
              <a:t>, (on)voldoende slaapt of dat je juist te veel koffie of te weinig water drinkt. Heb je je Fitbit nog niet geïnstalleerd? </a:t>
            </a:r>
            <a:r>
              <a:rPr lang="nl-NL" sz="1050" dirty="0">
                <a:solidFill>
                  <a:srgbClr val="000000"/>
                </a:solidFill>
                <a:latin typeface="Arial"/>
              </a:rPr>
              <a:t>Check hoe je je kunt aanmelden!</a:t>
            </a:r>
          </a:p>
        </p:txBody>
      </p:sp>
      <p:sp>
        <p:nvSpPr>
          <p:cNvPr id="15" name="Oval 86">
            <a:extLst>
              <a:ext uri="{FF2B5EF4-FFF2-40B4-BE49-F238E27FC236}">
                <a16:creationId xmlns:a16="http://schemas.microsoft.com/office/drawing/2014/main" id="{FE6768FF-5ACD-4F64-B08F-922F9F2B582B}"/>
              </a:ext>
            </a:extLst>
          </p:cNvPr>
          <p:cNvSpPr>
            <a:spLocks noChangeAspect="1"/>
          </p:cNvSpPr>
          <p:nvPr/>
        </p:nvSpPr>
        <p:spPr>
          <a:xfrm>
            <a:off x="380210" y="1215343"/>
            <a:ext cx="8370000" cy="1873493"/>
          </a:xfrm>
          <a:prstGeom prst="ellipse">
            <a:avLst/>
          </a:prstGeom>
          <a:solidFill>
            <a:schemeClr val="bg1"/>
          </a:solidFill>
          <a:ln w="571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8"/>
            <a:r>
              <a:rPr lang="nl-NL" sz="1320" b="1" dirty="0">
                <a:solidFill>
                  <a:schemeClr val="tx1"/>
                </a:solidFill>
              </a:rPr>
              <a:t> </a:t>
            </a:r>
          </a:p>
          <a:p>
            <a:pPr marL="214313" indent="-214313" algn="ctr" defTabSz="914378">
              <a:buFont typeface="Wingdings" panose="05000000000000000000" pitchFamily="2" charset="2"/>
              <a:buChar char="à"/>
            </a:pPr>
            <a:r>
              <a:rPr lang="nl-NL" sz="1320" dirty="0">
                <a:solidFill>
                  <a:srgbClr val="000000"/>
                </a:solidFill>
              </a:rPr>
              <a:t>Heb jij de meeste stappen gezet?</a:t>
            </a:r>
          </a:p>
          <a:p>
            <a:pPr algn="ctr" defTabSz="914378"/>
            <a:r>
              <a:rPr lang="nl-NL" sz="1320" b="1" dirty="0">
                <a:solidFill>
                  <a:schemeClr val="tx1"/>
                </a:solidFill>
                <a:sym typeface="Wingdings" panose="05000000000000000000" pitchFamily="2" charset="2"/>
              </a:rPr>
              <a:t> </a:t>
            </a:r>
            <a:r>
              <a:rPr lang="nl-NL" sz="1320" dirty="0">
                <a:solidFill>
                  <a:schemeClr val="tx1"/>
                </a:solidFill>
                <a:sym typeface="Wingdings" panose="05000000000000000000" pitchFamily="2" charset="2"/>
              </a:rPr>
              <a:t>Wanneer: </a:t>
            </a:r>
            <a:r>
              <a:rPr lang="nl-NL" sz="1320" b="1" dirty="0">
                <a:solidFill>
                  <a:schemeClr val="tx1"/>
                </a:solidFill>
              </a:rPr>
              <a:t>vanaf maandag 8 maart tot en met </a:t>
            </a:r>
          </a:p>
          <a:p>
            <a:pPr algn="ctr" defTabSz="914378"/>
            <a:r>
              <a:rPr lang="nl-NL" sz="1320" b="1">
                <a:solidFill>
                  <a:schemeClr val="tx1"/>
                </a:solidFill>
              </a:rPr>
              <a:t>zondag 14 </a:t>
            </a:r>
            <a:r>
              <a:rPr lang="nl-NL" sz="1320" b="1" dirty="0">
                <a:solidFill>
                  <a:schemeClr val="tx1"/>
                </a:solidFill>
              </a:rPr>
              <a:t>maart 2021</a:t>
            </a:r>
            <a:r>
              <a:rPr lang="nl-NL" sz="1320" dirty="0">
                <a:solidFill>
                  <a:srgbClr val="000000"/>
                </a:solidFill>
              </a:rPr>
              <a:t> </a:t>
            </a:r>
          </a:p>
          <a:p>
            <a:pPr marL="214313" indent="-214313" algn="ctr" defTabSz="914378">
              <a:buFont typeface="Wingdings" panose="05000000000000000000" pitchFamily="2" charset="2"/>
              <a:buChar char="à"/>
            </a:pPr>
            <a:r>
              <a:rPr lang="nl-NL" sz="1320" dirty="0">
                <a:solidFill>
                  <a:srgbClr val="000000"/>
                </a:solidFill>
              </a:rPr>
              <a:t>Dan WIN jij een paar schoenen van Runnersworld </a:t>
            </a:r>
          </a:p>
          <a:p>
            <a:pPr marL="214313" indent="-214313" algn="ctr" defTabSz="914378">
              <a:buFont typeface="Wingdings" panose="05000000000000000000" pitchFamily="2" charset="2"/>
              <a:buChar char="à"/>
            </a:pPr>
            <a:r>
              <a:rPr lang="nl-NL" sz="1320" dirty="0">
                <a:solidFill>
                  <a:srgbClr val="000000"/>
                </a:solidFill>
              </a:rPr>
              <a:t>Stuur een </a:t>
            </a:r>
            <a:r>
              <a:rPr lang="nl-NL" sz="1320" dirty="0" err="1">
                <a:solidFill>
                  <a:srgbClr val="000000"/>
                </a:solidFill>
              </a:rPr>
              <a:t>printscreen</a:t>
            </a:r>
            <a:r>
              <a:rPr lang="nl-NL" sz="1320" dirty="0">
                <a:solidFill>
                  <a:srgbClr val="000000"/>
                </a:solidFill>
              </a:rPr>
              <a:t> van jouw meeste stappen op een dag naar: </a:t>
            </a:r>
            <a:r>
              <a:rPr lang="nl-NL" sz="1320" b="1" dirty="0">
                <a:solidFill>
                  <a:srgbClr val="FFC000"/>
                </a:solidFill>
                <a:hlinkClick r:id="rId3">
                  <a:extLst>
                    <a:ext uri="{A12FA001-AC4F-418D-AE19-62706E023703}">
                      <ahyp:hlinkClr xmlns:ahyp="http://schemas.microsoft.com/office/drawing/2018/hyperlinkcolor" val="tx"/>
                    </a:ext>
                  </a:extLst>
                </a:hlinkClick>
              </a:rPr>
              <a:t>fit@crowefoederer.nl</a:t>
            </a:r>
            <a:r>
              <a:rPr lang="nl-NL" sz="1320" b="1" dirty="0">
                <a:solidFill>
                  <a:srgbClr val="FFC000"/>
                </a:solidFill>
              </a:rPr>
              <a:t> </a:t>
            </a:r>
          </a:p>
          <a:p>
            <a:pPr marL="214313" indent="-214313" algn="ctr" defTabSz="914378">
              <a:buFont typeface="Wingdings" panose="05000000000000000000" pitchFamily="2" charset="2"/>
              <a:buChar char="à"/>
            </a:pPr>
            <a:r>
              <a:rPr lang="nl-NL" sz="1320" dirty="0">
                <a:solidFill>
                  <a:srgbClr val="000000"/>
                </a:solidFill>
              </a:rPr>
              <a:t>Gebruik je </a:t>
            </a:r>
            <a:r>
              <a:rPr lang="nl-NL" sz="1320" dirty="0" err="1">
                <a:solidFill>
                  <a:srgbClr val="000000"/>
                </a:solidFill>
              </a:rPr>
              <a:t>fitbit</a:t>
            </a:r>
            <a:r>
              <a:rPr lang="nl-NL" sz="1320" dirty="0">
                <a:solidFill>
                  <a:srgbClr val="000000"/>
                </a:solidFill>
              </a:rPr>
              <a:t>, </a:t>
            </a:r>
            <a:r>
              <a:rPr lang="nl-NL" sz="1320" dirty="0" err="1">
                <a:solidFill>
                  <a:srgbClr val="000000"/>
                </a:solidFill>
              </a:rPr>
              <a:t>AppleWatch</a:t>
            </a:r>
            <a:r>
              <a:rPr lang="nl-NL" sz="1320" dirty="0">
                <a:solidFill>
                  <a:srgbClr val="000000"/>
                </a:solidFill>
              </a:rPr>
              <a:t> of smartphone</a:t>
            </a:r>
          </a:p>
          <a:p>
            <a:pPr marL="214313" indent="-214313" algn="ctr" defTabSz="914378">
              <a:buFont typeface="Wingdings" panose="05000000000000000000" pitchFamily="2" charset="2"/>
              <a:buChar char="à"/>
            </a:pPr>
            <a:endParaRPr lang="nl-NL" sz="1320" b="1" dirty="0">
              <a:solidFill>
                <a:srgbClr val="FFC000"/>
              </a:solidFill>
            </a:endParaRPr>
          </a:p>
        </p:txBody>
      </p:sp>
      <p:sp>
        <p:nvSpPr>
          <p:cNvPr id="7" name="TextBox 3">
            <a:extLst>
              <a:ext uri="{FF2B5EF4-FFF2-40B4-BE49-F238E27FC236}">
                <a16:creationId xmlns:a16="http://schemas.microsoft.com/office/drawing/2014/main" id="{307A7F42-17D5-42E1-834B-0B5CB243BFE1}"/>
              </a:ext>
            </a:extLst>
          </p:cNvPr>
          <p:cNvSpPr txBox="1"/>
          <p:nvPr/>
        </p:nvSpPr>
        <p:spPr>
          <a:xfrm>
            <a:off x="405000" y="4892938"/>
            <a:ext cx="2543153" cy="92333"/>
          </a:xfrm>
          <a:prstGeom prst="rect">
            <a:avLst/>
          </a:prstGeom>
          <a:noFill/>
        </p:spPr>
        <p:txBody>
          <a:bodyPr wrap="square" lIns="0" tIns="0" rIns="0" bIns="0" rtlCol="0">
            <a:spAutoFit/>
          </a:bodyPr>
          <a:lstStyle/>
          <a:p>
            <a:pPr defTabSz="514337"/>
            <a:r>
              <a:rPr lang="en-US" sz="600" dirty="0">
                <a:solidFill>
                  <a:srgbClr val="000000"/>
                </a:solidFill>
                <a:latin typeface="Arial"/>
              </a:rPr>
              <a:t>© 2021 Crowe Foederer B.V</a:t>
            </a:r>
          </a:p>
        </p:txBody>
      </p:sp>
    </p:spTree>
    <p:extLst>
      <p:ext uri="{BB962C8B-B14F-4D97-AF65-F5344CB8AC3E}">
        <p14:creationId xmlns:p14="http://schemas.microsoft.com/office/powerpoint/2010/main" val="3809803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64E2265-7A21-4AB6-9CA2-4A3D08D84736}"/>
              </a:ext>
            </a:extLst>
          </p:cNvPr>
          <p:cNvSpPr>
            <a:spLocks noGrp="1"/>
          </p:cNvSpPr>
          <p:nvPr>
            <p:ph type="title"/>
          </p:nvPr>
        </p:nvSpPr>
        <p:spPr>
          <a:xfrm>
            <a:off x="405000" y="342901"/>
            <a:ext cx="8370000" cy="369332"/>
          </a:xfrm>
        </p:spPr>
        <p:txBody>
          <a:bodyPr/>
          <a:lstStyle/>
          <a:p>
            <a:pPr defTabSz="914378"/>
            <a:r>
              <a:rPr lang="nl-NL" dirty="0">
                <a:solidFill>
                  <a:srgbClr val="000000"/>
                </a:solidFill>
              </a:rPr>
              <a:t>Houd SPOT in de gaten en …. </a:t>
            </a:r>
          </a:p>
        </p:txBody>
      </p:sp>
      <p:sp>
        <p:nvSpPr>
          <p:cNvPr id="9" name="Tekstvak 8">
            <a:extLst>
              <a:ext uri="{FF2B5EF4-FFF2-40B4-BE49-F238E27FC236}">
                <a16:creationId xmlns:a16="http://schemas.microsoft.com/office/drawing/2014/main" id="{07D61542-5DF7-4842-86CD-8F715DC142C4}"/>
              </a:ext>
            </a:extLst>
          </p:cNvPr>
          <p:cNvSpPr txBox="1"/>
          <p:nvPr/>
        </p:nvSpPr>
        <p:spPr>
          <a:xfrm>
            <a:off x="6125788" y="1682747"/>
            <a:ext cx="2712877" cy="553998"/>
          </a:xfrm>
          <a:prstGeom prst="rect">
            <a:avLst/>
          </a:prstGeom>
          <a:noFill/>
        </p:spPr>
        <p:txBody>
          <a:bodyPr wrap="square" rtlCol="0">
            <a:spAutoFit/>
          </a:bodyPr>
          <a:lstStyle/>
          <a:p>
            <a:pPr defTabSz="914378"/>
            <a:r>
              <a:rPr lang="nl-NL" sz="3000" dirty="0">
                <a:solidFill>
                  <a:srgbClr val="000000"/>
                </a:solidFill>
                <a:latin typeface="Arial"/>
              </a:rPr>
              <a:t>…. doe mee!</a:t>
            </a:r>
          </a:p>
        </p:txBody>
      </p:sp>
      <p:grpSp>
        <p:nvGrpSpPr>
          <p:cNvPr id="10" name="Group 73">
            <a:extLst>
              <a:ext uri="{FF2B5EF4-FFF2-40B4-BE49-F238E27FC236}">
                <a16:creationId xmlns:a16="http://schemas.microsoft.com/office/drawing/2014/main" id="{2B098770-C0A4-4DCE-B667-E8F2C0AFDA19}"/>
              </a:ext>
            </a:extLst>
          </p:cNvPr>
          <p:cNvGrpSpPr/>
          <p:nvPr/>
        </p:nvGrpSpPr>
        <p:grpSpPr>
          <a:xfrm>
            <a:off x="0" y="2719328"/>
            <a:ext cx="9144000" cy="2571750"/>
            <a:chOff x="0" y="3429000"/>
            <a:chExt cx="12192000" cy="3429000"/>
          </a:xfrm>
          <a:solidFill>
            <a:srgbClr val="FFC000"/>
          </a:solidFill>
        </p:grpSpPr>
        <p:sp>
          <p:nvSpPr>
            <p:cNvPr id="11" name="Rectangle 74">
              <a:extLst>
                <a:ext uri="{FF2B5EF4-FFF2-40B4-BE49-F238E27FC236}">
                  <a16:creationId xmlns:a16="http://schemas.microsoft.com/office/drawing/2014/main" id="{434B7ED1-F821-4D3C-8E91-FAE4B9DF906B}"/>
                </a:ext>
              </a:extLst>
            </p:cNvPr>
            <p:cNvSpPr/>
            <p:nvPr/>
          </p:nvSpPr>
          <p:spPr>
            <a:xfrm>
              <a:off x="0" y="3429000"/>
              <a:ext cx="12192000" cy="3429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783">
                <a:defRPr/>
              </a:pPr>
              <a:endParaRPr lang="en-US" sz="1350" dirty="0">
                <a:solidFill>
                  <a:srgbClr val="FFFFFF"/>
                </a:solidFill>
                <a:highlight>
                  <a:srgbClr val="FFFF00"/>
                </a:highlight>
                <a:latin typeface="Arial"/>
              </a:endParaRPr>
            </a:p>
          </p:txBody>
        </p:sp>
        <p:pic>
          <p:nvPicPr>
            <p:cNvPr id="12" name="Picture 76">
              <a:extLst>
                <a:ext uri="{FF2B5EF4-FFF2-40B4-BE49-F238E27FC236}">
                  <a16:creationId xmlns:a16="http://schemas.microsoft.com/office/drawing/2014/main" id="{AB3B376F-75C1-423F-B45E-C829396DAEA6}"/>
                </a:ext>
              </a:extLst>
            </p:cNvPr>
            <p:cNvPicPr>
              <a:picLocks noChangeAspect="1"/>
            </p:cNvPicPr>
            <p:nvPr/>
          </p:nvPicPr>
          <p:blipFill rotWithShape="1">
            <a:blip r:embed="rId3"/>
            <a:srcRect t="50000"/>
            <a:stretch/>
          </p:blipFill>
          <p:spPr>
            <a:xfrm>
              <a:off x="938846" y="3429000"/>
              <a:ext cx="10314308" cy="2871788"/>
            </a:xfrm>
            <a:prstGeom prst="rect">
              <a:avLst/>
            </a:prstGeom>
            <a:grpFill/>
          </p:spPr>
        </p:pic>
      </p:grpSp>
      <p:sp>
        <p:nvSpPr>
          <p:cNvPr id="6" name="Rechthoek 5">
            <a:extLst>
              <a:ext uri="{FF2B5EF4-FFF2-40B4-BE49-F238E27FC236}">
                <a16:creationId xmlns:a16="http://schemas.microsoft.com/office/drawing/2014/main" id="{3CCC7EA5-89F5-45D6-8A59-E040229DE241}"/>
              </a:ext>
            </a:extLst>
          </p:cNvPr>
          <p:cNvSpPr/>
          <p:nvPr/>
        </p:nvSpPr>
        <p:spPr>
          <a:xfrm>
            <a:off x="2638067" y="3481367"/>
            <a:ext cx="4572000" cy="369332"/>
          </a:xfrm>
          <a:prstGeom prst="rect">
            <a:avLst/>
          </a:prstGeom>
        </p:spPr>
        <p:txBody>
          <a:bodyPr>
            <a:spAutoFit/>
          </a:bodyPr>
          <a:lstStyle/>
          <a:p>
            <a:pPr defTabSz="914378"/>
            <a:r>
              <a:rPr lang="nl-NL" b="1" dirty="0">
                <a:solidFill>
                  <a:srgbClr val="000000"/>
                </a:solidFill>
                <a:latin typeface="Arial"/>
              </a:rPr>
              <a:t>www.crowe-foederer.nl/fitchallenge</a:t>
            </a:r>
            <a:endParaRPr lang="nl-NL" sz="1200" dirty="0">
              <a:solidFill>
                <a:srgbClr val="000000"/>
              </a:solidFill>
              <a:latin typeface="Arial"/>
            </a:endParaRPr>
          </a:p>
        </p:txBody>
      </p:sp>
      <p:sp>
        <p:nvSpPr>
          <p:cNvPr id="14" name="TextBox 3">
            <a:extLst>
              <a:ext uri="{FF2B5EF4-FFF2-40B4-BE49-F238E27FC236}">
                <a16:creationId xmlns:a16="http://schemas.microsoft.com/office/drawing/2014/main" id="{40116E9C-72D8-4C85-80CB-CEAA5ED48D39}"/>
              </a:ext>
            </a:extLst>
          </p:cNvPr>
          <p:cNvSpPr txBox="1"/>
          <p:nvPr/>
        </p:nvSpPr>
        <p:spPr>
          <a:xfrm>
            <a:off x="405000" y="4892938"/>
            <a:ext cx="2543153" cy="92333"/>
          </a:xfrm>
          <a:prstGeom prst="rect">
            <a:avLst/>
          </a:prstGeom>
          <a:noFill/>
        </p:spPr>
        <p:txBody>
          <a:bodyPr wrap="square" lIns="0" tIns="0" rIns="0" bIns="0" rtlCol="0">
            <a:spAutoFit/>
          </a:bodyPr>
          <a:lstStyle/>
          <a:p>
            <a:pPr defTabSz="514337"/>
            <a:r>
              <a:rPr lang="en-US" sz="600" dirty="0">
                <a:solidFill>
                  <a:srgbClr val="000000"/>
                </a:solidFill>
                <a:latin typeface="Arial"/>
              </a:rPr>
              <a:t>© 2021 Crowe Foederer B.V</a:t>
            </a:r>
          </a:p>
        </p:txBody>
      </p:sp>
      <p:pic>
        <p:nvPicPr>
          <p:cNvPr id="15" name="Afbeelding 14" descr="Afbeelding met tekst&#10;&#10;Automatisch gegenereerde beschrijving">
            <a:extLst>
              <a:ext uri="{FF2B5EF4-FFF2-40B4-BE49-F238E27FC236}">
                <a16:creationId xmlns:a16="http://schemas.microsoft.com/office/drawing/2014/main" id="{88934F19-FD69-46A9-AAB8-87F8478DF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085515" y="1344529"/>
            <a:ext cx="2972970" cy="1783782"/>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2269060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018 Brand Refresh">
  <a:themeElements>
    <a:clrScheme name="CROWE HORWATH COLORS">
      <a:dk1>
        <a:srgbClr val="000000"/>
      </a:dk1>
      <a:lt1>
        <a:srgbClr val="FFFFFF"/>
      </a:lt1>
      <a:dk2>
        <a:srgbClr val="666666"/>
      </a:dk2>
      <a:lt2>
        <a:srgbClr val="CCCCCC"/>
      </a:lt2>
      <a:accent1>
        <a:srgbClr val="002D62"/>
      </a:accent1>
      <a:accent2>
        <a:srgbClr val="FDB913"/>
      </a:accent2>
      <a:accent3>
        <a:srgbClr val="55C5E9"/>
      </a:accent3>
      <a:accent4>
        <a:srgbClr val="00AB8E"/>
      </a:accent4>
      <a:accent5>
        <a:srgbClr val="CC3333"/>
      </a:accent5>
      <a:accent6>
        <a:srgbClr val="666666"/>
      </a:accent6>
      <a:hlink>
        <a:srgbClr val="55C5E9"/>
      </a:hlink>
      <a:folHlink>
        <a:srgbClr val="002D6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sentation2" id="{E8948692-1AF6-4485-80DF-8C70B26F4F91}" vid="{17DB5A86-6635-43BE-957C-5846FF4739E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1031</TotalTime>
  <Words>302</Words>
  <Application>Microsoft Office PowerPoint</Application>
  <PresentationFormat>Diavoorstelling (16:9)</PresentationFormat>
  <Paragraphs>49</Paragraphs>
  <Slides>6</Slides>
  <Notes>6</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6</vt:i4>
      </vt:variant>
    </vt:vector>
  </HeadingPairs>
  <TitlesOfParts>
    <vt:vector size="10" baseType="lpstr">
      <vt:lpstr>Arial</vt:lpstr>
      <vt:lpstr>Calibri</vt:lpstr>
      <vt:lpstr>Wingdings</vt:lpstr>
      <vt:lpstr>2018 Brand Refresh</vt:lpstr>
      <vt:lpstr>PowerPoint-presentatie</vt:lpstr>
      <vt:lpstr>Doel van de Fit Challenge: Crowe gaat voor Olympisch Goud</vt:lpstr>
      <vt:lpstr>Voorbeelden van acties de komende maanden</vt:lpstr>
      <vt:lpstr>PowerPoint-presentatie</vt:lpstr>
      <vt:lpstr>Neem deel aan de 1e CHALLENGE  </vt:lpstr>
      <vt:lpstr>Houd SPOT in de gaten en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dc:title>
  <dc:creator>Francis Jonkergouw</dc:creator>
  <cp:lastModifiedBy>Juliëtte Raeven</cp:lastModifiedBy>
  <cp:revision>60</cp:revision>
  <dcterms:created xsi:type="dcterms:W3CDTF">2021-01-26T12:11:38Z</dcterms:created>
  <dcterms:modified xsi:type="dcterms:W3CDTF">2021-03-04T14:11:40Z</dcterms:modified>
</cp:coreProperties>
</file>